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modernComment_12D_53A1F01B.xml" ContentType="application/vnd.ms-powerpoint.comments+xml"/>
  <Override PartName="/ppt/notesSlides/notesSlide18.xml" ContentType="application/vnd.openxmlformats-officedocument.presentationml.notesSlide+xml"/>
  <Override PartName="/ppt/comments/modernComment_12E_E57D56B3.xml" ContentType="application/vnd.ms-powerpoint.comments+xml"/>
  <Override PartName="/ppt/notesSlides/notesSlide19.xml" ContentType="application/vnd.openxmlformats-officedocument.presentationml.notesSlide+xml"/>
  <Override PartName="/ppt/comments/modernComment_12F_9AC942E3.xml" ContentType="application/vnd.ms-powerpoint.comment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29"/>
  </p:notesMasterIdLst>
  <p:sldIdLst>
    <p:sldId id="256" r:id="rId2"/>
    <p:sldId id="257" r:id="rId3"/>
    <p:sldId id="258" r:id="rId4"/>
    <p:sldId id="306" r:id="rId5"/>
    <p:sldId id="289" r:id="rId6"/>
    <p:sldId id="290" r:id="rId7"/>
    <p:sldId id="291" r:id="rId8"/>
    <p:sldId id="292" r:id="rId9"/>
    <p:sldId id="293" r:id="rId10"/>
    <p:sldId id="295" r:id="rId11"/>
    <p:sldId id="296" r:id="rId12"/>
    <p:sldId id="294" r:id="rId13"/>
    <p:sldId id="297" r:id="rId14"/>
    <p:sldId id="298" r:id="rId15"/>
    <p:sldId id="299" r:id="rId16"/>
    <p:sldId id="300" r:id="rId17"/>
    <p:sldId id="301" r:id="rId18"/>
    <p:sldId id="302" r:id="rId19"/>
    <p:sldId id="303" r:id="rId20"/>
    <p:sldId id="304" r:id="rId21"/>
    <p:sldId id="284" r:id="rId22"/>
    <p:sldId id="285" r:id="rId23"/>
    <p:sldId id="286" r:id="rId24"/>
    <p:sldId id="287" r:id="rId25"/>
    <p:sldId id="305" r:id="rId26"/>
    <p:sldId id="288" r:id="rId27"/>
    <p:sldId id="308" r:id="rId28"/>
  </p:sldIdLst>
  <p:sldSz cx="23039388" cy="17279938"/>
  <p:notesSz cx="6858000" cy="9144000"/>
  <p:embeddedFontLst>
    <p:embeddedFont>
      <p:font typeface="Anaheim" panose="020B0604020202020204" charset="0"/>
      <p:regular r:id="rId30"/>
    </p:embeddedFont>
    <p:embeddedFont>
      <p:font typeface="Poppins" panose="00000500000000000000" pitchFamily="2" charset="0"/>
      <p:regular r:id="rId31"/>
      <p:bold r:id="rId32"/>
      <p:italic r:id="rId33"/>
      <p:boldItalic r:id="rId34"/>
    </p:embeddedFont>
    <p:embeddedFont>
      <p:font typeface="Poppins ExtraBold" panose="00000900000000000000" pitchFamily="2" charset="0"/>
      <p:bold r:id="rId35"/>
      <p:boldItalic r:id="rId36"/>
    </p:embeddedFont>
    <p:embeddedFont>
      <p:font typeface="Roboto" panose="02000000000000000000"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7257">
          <p15:clr>
            <a:srgbClr val="9AA0A6"/>
          </p15:clr>
        </p15:guide>
        <p15:guide id="2" pos="10944">
          <p15:clr>
            <a:srgbClr val="9AA0A6"/>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26FEA17-29FC-EAA4-287B-578DC149591B}" name="Chloé BRICE" initials="CB" userId="dc33d2bd6b2998d7"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B79897-7689-41EE-A5F3-3E40B821B686}" v="41" dt="2024-05-12T12:28:50.304"/>
  </p1510:revLst>
</p1510:revInfo>
</file>

<file path=ppt/tableStyles.xml><?xml version="1.0" encoding="utf-8"?>
<a:tblStyleLst xmlns:a="http://schemas.openxmlformats.org/drawingml/2006/main" def="{7DAAD2A1-56D0-4566-952F-EACD09E2FF6E}">
  <a:tblStyle styleId="{7DAAD2A1-56D0-4566-952F-EACD09E2FF6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25" d="100"/>
          <a:sy n="25" d="100"/>
        </p:scale>
        <p:origin x="848" y="36"/>
      </p:cViewPr>
      <p:guideLst>
        <p:guide pos="7257"/>
        <p:guide pos="10944"/>
        <p:guide orient="horz" pos="544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viewProps" Target="viewProps.xml"/><Relationship Id="rId47"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loé BRICE" userId="dc33d2bd6b2998d7" providerId="LiveId" clId="{0EB79897-7689-41EE-A5F3-3E40B821B686}"/>
    <pc:docChg chg="undo custSel addSld delSld modSld sldOrd addMainMaster delMainMaster">
      <pc:chgData name="Chloé BRICE" userId="dc33d2bd6b2998d7" providerId="LiveId" clId="{0EB79897-7689-41EE-A5F3-3E40B821B686}" dt="2024-05-12T13:17:22.949" v="9701"/>
      <pc:docMkLst>
        <pc:docMk/>
      </pc:docMkLst>
      <pc:sldChg chg="modSp mod">
        <pc:chgData name="Chloé BRICE" userId="dc33d2bd6b2998d7" providerId="LiveId" clId="{0EB79897-7689-41EE-A5F3-3E40B821B686}" dt="2024-05-11T03:14:40.951" v="120" actId="255"/>
        <pc:sldMkLst>
          <pc:docMk/>
          <pc:sldMk cId="0" sldId="256"/>
        </pc:sldMkLst>
        <pc:spChg chg="mod">
          <ac:chgData name="Chloé BRICE" userId="dc33d2bd6b2998d7" providerId="LiveId" clId="{0EB79897-7689-41EE-A5F3-3E40B821B686}" dt="2024-05-11T03:13:34.751" v="14" actId="20577"/>
          <ac:spMkLst>
            <pc:docMk/>
            <pc:sldMk cId="0" sldId="256"/>
            <ac:spMk id="85" creationId="{00000000-0000-0000-0000-000000000000}"/>
          </ac:spMkLst>
        </pc:spChg>
        <pc:spChg chg="mod">
          <ac:chgData name="Chloé BRICE" userId="dc33d2bd6b2998d7" providerId="LiveId" clId="{0EB79897-7689-41EE-A5F3-3E40B821B686}" dt="2024-05-11T03:14:40.951" v="120" actId="255"/>
          <ac:spMkLst>
            <pc:docMk/>
            <pc:sldMk cId="0" sldId="256"/>
            <ac:spMk id="86" creationId="{00000000-0000-0000-0000-000000000000}"/>
          </ac:spMkLst>
        </pc:spChg>
      </pc:sldChg>
      <pc:sldChg chg="addSp delSp modSp mod">
        <pc:chgData name="Chloé BRICE" userId="dc33d2bd6b2998d7" providerId="LiveId" clId="{0EB79897-7689-41EE-A5F3-3E40B821B686}" dt="2024-05-12T12:53:59.453" v="9283" actId="20577"/>
        <pc:sldMkLst>
          <pc:docMk/>
          <pc:sldMk cId="0" sldId="257"/>
        </pc:sldMkLst>
        <pc:spChg chg="add del mod">
          <ac:chgData name="Chloé BRICE" userId="dc33d2bd6b2998d7" providerId="LiveId" clId="{0EB79897-7689-41EE-A5F3-3E40B821B686}" dt="2024-05-12T12:05:16.095" v="6498" actId="478"/>
          <ac:spMkLst>
            <pc:docMk/>
            <pc:sldMk cId="0" sldId="257"/>
            <ac:spMk id="3" creationId="{070C7C7E-D0FD-2032-DB04-61C40DBE3F45}"/>
          </ac:spMkLst>
        </pc:spChg>
        <pc:spChg chg="mod">
          <ac:chgData name="Chloé BRICE" userId="dc33d2bd6b2998d7" providerId="LiveId" clId="{0EB79897-7689-41EE-A5F3-3E40B821B686}" dt="2024-05-12T12:05:12.768" v="6497" actId="20577"/>
          <ac:spMkLst>
            <pc:docMk/>
            <pc:sldMk cId="0" sldId="257"/>
            <ac:spMk id="91" creationId="{00000000-0000-0000-0000-000000000000}"/>
          </ac:spMkLst>
        </pc:spChg>
        <pc:spChg chg="del">
          <ac:chgData name="Chloé BRICE" userId="dc33d2bd6b2998d7" providerId="LiveId" clId="{0EB79897-7689-41EE-A5F3-3E40B821B686}" dt="2024-05-12T12:05:05.374" v="6479" actId="478"/>
          <ac:spMkLst>
            <pc:docMk/>
            <pc:sldMk cId="0" sldId="257"/>
            <ac:spMk id="92" creationId="{00000000-0000-0000-0000-000000000000}"/>
          </ac:spMkLst>
        </pc:spChg>
        <pc:spChg chg="del">
          <ac:chgData name="Chloé BRICE" userId="dc33d2bd6b2998d7" providerId="LiveId" clId="{0EB79897-7689-41EE-A5F3-3E40B821B686}" dt="2024-05-12T12:05:01.072" v="6477" actId="478"/>
          <ac:spMkLst>
            <pc:docMk/>
            <pc:sldMk cId="0" sldId="257"/>
            <ac:spMk id="94" creationId="{00000000-0000-0000-0000-000000000000}"/>
          </ac:spMkLst>
        </pc:spChg>
        <pc:spChg chg="del">
          <ac:chgData name="Chloé BRICE" userId="dc33d2bd6b2998d7" providerId="LiveId" clId="{0EB79897-7689-41EE-A5F3-3E40B821B686}" dt="2024-05-12T12:05:01.908" v="6478" actId="478"/>
          <ac:spMkLst>
            <pc:docMk/>
            <pc:sldMk cId="0" sldId="257"/>
            <ac:spMk id="95" creationId="{00000000-0000-0000-0000-000000000000}"/>
          </ac:spMkLst>
        </pc:spChg>
        <pc:graphicFrameChg chg="modGraphic">
          <ac:chgData name="Chloé BRICE" userId="dc33d2bd6b2998d7" providerId="LiveId" clId="{0EB79897-7689-41EE-A5F3-3E40B821B686}" dt="2024-05-12T12:53:59.453" v="9283" actId="20577"/>
          <ac:graphicFrameMkLst>
            <pc:docMk/>
            <pc:sldMk cId="0" sldId="257"/>
            <ac:graphicFrameMk id="93" creationId="{00000000-0000-0000-0000-000000000000}"/>
          </ac:graphicFrameMkLst>
        </pc:graphicFrameChg>
      </pc:sldChg>
      <pc:sldChg chg="addSp modSp mod">
        <pc:chgData name="Chloé BRICE" userId="dc33d2bd6b2998d7" providerId="LiveId" clId="{0EB79897-7689-41EE-A5F3-3E40B821B686}" dt="2024-05-12T12:54:16.669" v="9284" actId="20577"/>
        <pc:sldMkLst>
          <pc:docMk/>
          <pc:sldMk cId="0" sldId="258"/>
        </pc:sldMkLst>
        <pc:spChg chg="add mod">
          <ac:chgData name="Chloé BRICE" userId="dc33d2bd6b2998d7" providerId="LiveId" clId="{0EB79897-7689-41EE-A5F3-3E40B821B686}" dt="2024-05-11T04:07:41.747" v="2721" actId="1076"/>
          <ac:spMkLst>
            <pc:docMk/>
            <pc:sldMk cId="0" sldId="258"/>
            <ac:spMk id="4" creationId="{832442D4-88E6-B5DE-25C0-C567CFBB9FFA}"/>
          </ac:spMkLst>
        </pc:spChg>
        <pc:spChg chg="mod">
          <ac:chgData name="Chloé BRICE" userId="dc33d2bd6b2998d7" providerId="LiveId" clId="{0EB79897-7689-41EE-A5F3-3E40B821B686}" dt="2024-05-11T04:08:57.945" v="2757" actId="108"/>
          <ac:spMkLst>
            <pc:docMk/>
            <pc:sldMk cId="0" sldId="258"/>
            <ac:spMk id="100" creationId="{00000000-0000-0000-0000-000000000000}"/>
          </ac:spMkLst>
        </pc:spChg>
        <pc:spChg chg="mod">
          <ac:chgData name="Chloé BRICE" userId="dc33d2bd6b2998d7" providerId="LiveId" clId="{0EB79897-7689-41EE-A5F3-3E40B821B686}" dt="2024-05-12T12:54:16.669" v="9284" actId="20577"/>
          <ac:spMkLst>
            <pc:docMk/>
            <pc:sldMk cId="0" sldId="258"/>
            <ac:spMk id="101" creationId="{00000000-0000-0000-0000-000000000000}"/>
          </ac:spMkLst>
        </pc:spChg>
        <pc:picChg chg="add mod">
          <ac:chgData name="Chloé BRICE" userId="dc33d2bd6b2998d7" providerId="LiveId" clId="{0EB79897-7689-41EE-A5F3-3E40B821B686}" dt="2024-05-11T04:05:20.647" v="2538" actId="14100"/>
          <ac:picMkLst>
            <pc:docMk/>
            <pc:sldMk cId="0" sldId="258"/>
            <ac:picMk id="3" creationId="{98435705-CF64-AB53-7FB5-3DC12662C744}"/>
          </ac:picMkLst>
        </pc:picChg>
      </pc:sldChg>
      <pc:sldChg chg="modSp del mod">
        <pc:chgData name="Chloé BRICE" userId="dc33d2bd6b2998d7" providerId="LiveId" clId="{0EB79897-7689-41EE-A5F3-3E40B821B686}" dt="2024-05-12T13:16:04.099" v="9666" actId="47"/>
        <pc:sldMkLst>
          <pc:docMk/>
          <pc:sldMk cId="0" sldId="259"/>
        </pc:sldMkLst>
        <pc:spChg chg="mod">
          <ac:chgData name="Chloé BRICE" userId="dc33d2bd6b2998d7" providerId="LiveId" clId="{0EB79897-7689-41EE-A5F3-3E40B821B686}" dt="2024-05-11T03:30:30.194" v="801" actId="1076"/>
          <ac:spMkLst>
            <pc:docMk/>
            <pc:sldMk cId="0" sldId="259"/>
            <ac:spMk id="137" creationId="{00000000-0000-0000-0000-000000000000}"/>
          </ac:spMkLst>
        </pc:spChg>
      </pc:sldChg>
      <pc:sldChg chg="del">
        <pc:chgData name="Chloé BRICE" userId="dc33d2bd6b2998d7" providerId="LiveId" clId="{0EB79897-7689-41EE-A5F3-3E40B821B686}" dt="2024-05-12T13:16:04.335" v="9668" actId="47"/>
        <pc:sldMkLst>
          <pc:docMk/>
          <pc:sldMk cId="0" sldId="260"/>
        </pc:sldMkLst>
      </pc:sldChg>
      <pc:sldChg chg="del">
        <pc:chgData name="Chloé BRICE" userId="dc33d2bd6b2998d7" providerId="LiveId" clId="{0EB79897-7689-41EE-A5F3-3E40B821B686}" dt="2024-05-12T13:16:04.492" v="9669" actId="47"/>
        <pc:sldMkLst>
          <pc:docMk/>
          <pc:sldMk cId="0" sldId="261"/>
        </pc:sldMkLst>
      </pc:sldChg>
      <pc:sldChg chg="del">
        <pc:chgData name="Chloé BRICE" userId="dc33d2bd6b2998d7" providerId="LiveId" clId="{0EB79897-7689-41EE-A5F3-3E40B821B686}" dt="2024-05-12T13:16:04.617" v="9670" actId="47"/>
        <pc:sldMkLst>
          <pc:docMk/>
          <pc:sldMk cId="0" sldId="262"/>
        </pc:sldMkLst>
      </pc:sldChg>
      <pc:sldChg chg="del">
        <pc:chgData name="Chloé BRICE" userId="dc33d2bd6b2998d7" providerId="LiveId" clId="{0EB79897-7689-41EE-A5F3-3E40B821B686}" dt="2024-05-12T13:16:04.743" v="9671" actId="47"/>
        <pc:sldMkLst>
          <pc:docMk/>
          <pc:sldMk cId="0" sldId="263"/>
        </pc:sldMkLst>
      </pc:sldChg>
      <pc:sldChg chg="del">
        <pc:chgData name="Chloé BRICE" userId="dc33d2bd6b2998d7" providerId="LiveId" clId="{0EB79897-7689-41EE-A5F3-3E40B821B686}" dt="2024-05-12T13:16:04.900" v="9672" actId="47"/>
        <pc:sldMkLst>
          <pc:docMk/>
          <pc:sldMk cId="0" sldId="264"/>
        </pc:sldMkLst>
      </pc:sldChg>
      <pc:sldChg chg="del">
        <pc:chgData name="Chloé BRICE" userId="dc33d2bd6b2998d7" providerId="LiveId" clId="{0EB79897-7689-41EE-A5F3-3E40B821B686}" dt="2024-05-12T13:16:05.058" v="9673" actId="47"/>
        <pc:sldMkLst>
          <pc:docMk/>
          <pc:sldMk cId="0" sldId="265"/>
        </pc:sldMkLst>
      </pc:sldChg>
      <pc:sldChg chg="del">
        <pc:chgData name="Chloé BRICE" userId="dc33d2bd6b2998d7" providerId="LiveId" clId="{0EB79897-7689-41EE-A5F3-3E40B821B686}" dt="2024-05-12T13:16:05.247" v="9674" actId="47"/>
        <pc:sldMkLst>
          <pc:docMk/>
          <pc:sldMk cId="0" sldId="266"/>
        </pc:sldMkLst>
      </pc:sldChg>
      <pc:sldChg chg="del">
        <pc:chgData name="Chloé BRICE" userId="dc33d2bd6b2998d7" providerId="LiveId" clId="{0EB79897-7689-41EE-A5F3-3E40B821B686}" dt="2024-05-12T13:16:05.389" v="9675" actId="47"/>
        <pc:sldMkLst>
          <pc:docMk/>
          <pc:sldMk cId="0" sldId="267"/>
        </pc:sldMkLst>
      </pc:sldChg>
      <pc:sldChg chg="del">
        <pc:chgData name="Chloé BRICE" userId="dc33d2bd6b2998d7" providerId="LiveId" clId="{0EB79897-7689-41EE-A5F3-3E40B821B686}" dt="2024-05-12T13:16:05.672" v="9676" actId="47"/>
        <pc:sldMkLst>
          <pc:docMk/>
          <pc:sldMk cId="0" sldId="268"/>
        </pc:sldMkLst>
      </pc:sldChg>
      <pc:sldChg chg="del">
        <pc:chgData name="Chloé BRICE" userId="dc33d2bd6b2998d7" providerId="LiveId" clId="{0EB79897-7689-41EE-A5F3-3E40B821B686}" dt="2024-05-12T13:16:05.939" v="9677" actId="47"/>
        <pc:sldMkLst>
          <pc:docMk/>
          <pc:sldMk cId="0" sldId="269"/>
        </pc:sldMkLst>
      </pc:sldChg>
      <pc:sldChg chg="del">
        <pc:chgData name="Chloé BRICE" userId="dc33d2bd6b2998d7" providerId="LiveId" clId="{0EB79897-7689-41EE-A5F3-3E40B821B686}" dt="2024-05-12T13:16:06.002" v="9678" actId="47"/>
        <pc:sldMkLst>
          <pc:docMk/>
          <pc:sldMk cId="0" sldId="270"/>
        </pc:sldMkLst>
      </pc:sldChg>
      <pc:sldChg chg="del">
        <pc:chgData name="Chloé BRICE" userId="dc33d2bd6b2998d7" providerId="LiveId" clId="{0EB79897-7689-41EE-A5F3-3E40B821B686}" dt="2024-05-12T13:16:06.049" v="9679" actId="47"/>
        <pc:sldMkLst>
          <pc:docMk/>
          <pc:sldMk cId="0" sldId="271"/>
        </pc:sldMkLst>
      </pc:sldChg>
      <pc:sldChg chg="del">
        <pc:chgData name="Chloé BRICE" userId="dc33d2bd6b2998d7" providerId="LiveId" clId="{0EB79897-7689-41EE-A5F3-3E40B821B686}" dt="2024-05-12T13:16:06.206" v="9680" actId="47"/>
        <pc:sldMkLst>
          <pc:docMk/>
          <pc:sldMk cId="0" sldId="272"/>
        </pc:sldMkLst>
      </pc:sldChg>
      <pc:sldChg chg="del">
        <pc:chgData name="Chloé BRICE" userId="dc33d2bd6b2998d7" providerId="LiveId" clId="{0EB79897-7689-41EE-A5F3-3E40B821B686}" dt="2024-05-12T13:16:06.378" v="9681" actId="47"/>
        <pc:sldMkLst>
          <pc:docMk/>
          <pc:sldMk cId="0" sldId="273"/>
        </pc:sldMkLst>
      </pc:sldChg>
      <pc:sldChg chg="del">
        <pc:chgData name="Chloé BRICE" userId="dc33d2bd6b2998d7" providerId="LiveId" clId="{0EB79897-7689-41EE-A5F3-3E40B821B686}" dt="2024-05-12T13:16:06.551" v="9682" actId="47"/>
        <pc:sldMkLst>
          <pc:docMk/>
          <pc:sldMk cId="0" sldId="274"/>
        </pc:sldMkLst>
      </pc:sldChg>
      <pc:sldChg chg="del">
        <pc:chgData name="Chloé BRICE" userId="dc33d2bd6b2998d7" providerId="LiveId" clId="{0EB79897-7689-41EE-A5F3-3E40B821B686}" dt="2024-05-12T13:16:06.725" v="9683" actId="47"/>
        <pc:sldMkLst>
          <pc:docMk/>
          <pc:sldMk cId="0" sldId="275"/>
        </pc:sldMkLst>
      </pc:sldChg>
      <pc:sldChg chg="del">
        <pc:chgData name="Chloé BRICE" userId="dc33d2bd6b2998d7" providerId="LiveId" clId="{0EB79897-7689-41EE-A5F3-3E40B821B686}" dt="2024-05-12T13:16:06.913" v="9684" actId="47"/>
        <pc:sldMkLst>
          <pc:docMk/>
          <pc:sldMk cId="0" sldId="276"/>
        </pc:sldMkLst>
      </pc:sldChg>
      <pc:sldChg chg="del">
        <pc:chgData name="Chloé BRICE" userId="dc33d2bd6b2998d7" providerId="LiveId" clId="{0EB79897-7689-41EE-A5F3-3E40B821B686}" dt="2024-05-12T13:16:07.090" v="9685" actId="47"/>
        <pc:sldMkLst>
          <pc:docMk/>
          <pc:sldMk cId="0" sldId="277"/>
        </pc:sldMkLst>
      </pc:sldChg>
      <pc:sldChg chg="del">
        <pc:chgData name="Chloé BRICE" userId="dc33d2bd6b2998d7" providerId="LiveId" clId="{0EB79897-7689-41EE-A5F3-3E40B821B686}" dt="2024-05-12T13:16:07.243" v="9686" actId="47"/>
        <pc:sldMkLst>
          <pc:docMk/>
          <pc:sldMk cId="0" sldId="278"/>
        </pc:sldMkLst>
      </pc:sldChg>
      <pc:sldChg chg="del">
        <pc:chgData name="Chloé BRICE" userId="dc33d2bd6b2998d7" providerId="LiveId" clId="{0EB79897-7689-41EE-A5F3-3E40B821B686}" dt="2024-05-12T13:16:07.391" v="9687" actId="47"/>
        <pc:sldMkLst>
          <pc:docMk/>
          <pc:sldMk cId="0" sldId="279"/>
        </pc:sldMkLst>
      </pc:sldChg>
      <pc:sldChg chg="add del">
        <pc:chgData name="Chloé BRICE" userId="dc33d2bd6b2998d7" providerId="LiveId" clId="{0EB79897-7689-41EE-A5F3-3E40B821B686}" dt="2024-05-12T13:16:14.916" v="9698" actId="47"/>
        <pc:sldMkLst>
          <pc:docMk/>
          <pc:sldMk cId="0" sldId="280"/>
        </pc:sldMkLst>
      </pc:sldChg>
      <pc:sldChg chg="add del">
        <pc:chgData name="Chloé BRICE" userId="dc33d2bd6b2998d7" providerId="LiveId" clId="{0EB79897-7689-41EE-A5F3-3E40B821B686}" dt="2024-05-12T13:16:15.785" v="9699" actId="47"/>
        <pc:sldMkLst>
          <pc:docMk/>
          <pc:sldMk cId="0" sldId="281"/>
        </pc:sldMkLst>
      </pc:sldChg>
      <pc:sldChg chg="add del">
        <pc:chgData name="Chloé BRICE" userId="dc33d2bd6b2998d7" providerId="LiveId" clId="{0EB79897-7689-41EE-A5F3-3E40B821B686}" dt="2024-05-12T13:16:03.911" v="9665" actId="47"/>
        <pc:sldMkLst>
          <pc:docMk/>
          <pc:sldMk cId="3142878460" sldId="282"/>
        </pc:sldMkLst>
      </pc:sldChg>
      <pc:sldChg chg="modSp add del mod">
        <pc:chgData name="Chloé BRICE" userId="dc33d2bd6b2998d7" providerId="LiveId" clId="{0EB79897-7689-41EE-A5F3-3E40B821B686}" dt="2024-05-12T13:16:04.225" v="9667" actId="47"/>
        <pc:sldMkLst>
          <pc:docMk/>
          <pc:sldMk cId="837488774" sldId="283"/>
        </pc:sldMkLst>
        <pc:spChg chg="mod">
          <ac:chgData name="Chloé BRICE" userId="dc33d2bd6b2998d7" providerId="LiveId" clId="{0EB79897-7689-41EE-A5F3-3E40B821B686}" dt="2024-05-11T03:19:21.931" v="128" actId="20577"/>
          <ac:spMkLst>
            <pc:docMk/>
            <pc:sldMk cId="837488774" sldId="283"/>
            <ac:spMk id="228" creationId="{00000000-0000-0000-0000-000000000000}"/>
          </ac:spMkLst>
        </pc:spChg>
        <pc:graphicFrameChg chg="mod modGraphic">
          <ac:chgData name="Chloé BRICE" userId="dc33d2bd6b2998d7" providerId="LiveId" clId="{0EB79897-7689-41EE-A5F3-3E40B821B686}" dt="2024-05-11T03:21:01.569" v="195" actId="20577"/>
          <ac:graphicFrameMkLst>
            <pc:docMk/>
            <pc:sldMk cId="837488774" sldId="283"/>
            <ac:graphicFrameMk id="135" creationId="{00000000-0000-0000-0000-000000000000}"/>
          </ac:graphicFrameMkLst>
        </pc:graphicFrameChg>
      </pc:sldChg>
      <pc:sldChg chg="addSp delSp modSp add mod ord">
        <pc:chgData name="Chloé BRICE" userId="dc33d2bd6b2998d7" providerId="LiveId" clId="{0EB79897-7689-41EE-A5F3-3E40B821B686}" dt="2024-05-12T13:02:12.949" v="9574" actId="255"/>
        <pc:sldMkLst>
          <pc:docMk/>
          <pc:sldMk cId="501761669" sldId="284"/>
        </pc:sldMkLst>
        <pc:spChg chg="add mod">
          <ac:chgData name="Chloé BRICE" userId="dc33d2bd6b2998d7" providerId="LiveId" clId="{0EB79897-7689-41EE-A5F3-3E40B821B686}" dt="2024-05-12T13:02:12.949" v="9574" actId="255"/>
          <ac:spMkLst>
            <pc:docMk/>
            <pc:sldMk cId="501761669" sldId="284"/>
            <ac:spMk id="5" creationId="{485D5E2F-8CE6-D47D-E300-97911834CBCF}"/>
          </ac:spMkLst>
        </pc:spChg>
        <pc:spChg chg="del">
          <ac:chgData name="Chloé BRICE" userId="dc33d2bd6b2998d7" providerId="LiveId" clId="{0EB79897-7689-41EE-A5F3-3E40B821B686}" dt="2024-05-11T03:23:34.768" v="197" actId="478"/>
          <ac:spMkLst>
            <pc:docMk/>
            <pc:sldMk cId="501761669" sldId="284"/>
            <ac:spMk id="106" creationId="{00000000-0000-0000-0000-000000000000}"/>
          </ac:spMkLst>
        </pc:spChg>
        <pc:spChg chg="del">
          <ac:chgData name="Chloé BRICE" userId="dc33d2bd6b2998d7" providerId="LiveId" clId="{0EB79897-7689-41EE-A5F3-3E40B821B686}" dt="2024-05-11T03:23:34.768" v="197" actId="478"/>
          <ac:spMkLst>
            <pc:docMk/>
            <pc:sldMk cId="501761669" sldId="284"/>
            <ac:spMk id="107" creationId="{00000000-0000-0000-0000-000000000000}"/>
          </ac:spMkLst>
        </pc:spChg>
        <pc:spChg chg="del">
          <ac:chgData name="Chloé BRICE" userId="dc33d2bd6b2998d7" providerId="LiveId" clId="{0EB79897-7689-41EE-A5F3-3E40B821B686}" dt="2024-05-11T03:23:34.768" v="197" actId="478"/>
          <ac:spMkLst>
            <pc:docMk/>
            <pc:sldMk cId="501761669" sldId="284"/>
            <ac:spMk id="108" creationId="{00000000-0000-0000-0000-000000000000}"/>
          </ac:spMkLst>
        </pc:spChg>
        <pc:spChg chg="del">
          <ac:chgData name="Chloé BRICE" userId="dc33d2bd6b2998d7" providerId="LiveId" clId="{0EB79897-7689-41EE-A5F3-3E40B821B686}" dt="2024-05-11T03:23:34.768" v="197" actId="478"/>
          <ac:spMkLst>
            <pc:docMk/>
            <pc:sldMk cId="501761669" sldId="284"/>
            <ac:spMk id="109" creationId="{00000000-0000-0000-0000-000000000000}"/>
          </ac:spMkLst>
        </pc:spChg>
        <pc:spChg chg="del">
          <ac:chgData name="Chloé BRICE" userId="dc33d2bd6b2998d7" providerId="LiveId" clId="{0EB79897-7689-41EE-A5F3-3E40B821B686}" dt="2024-05-11T03:23:34.768" v="197" actId="478"/>
          <ac:spMkLst>
            <pc:docMk/>
            <pc:sldMk cId="501761669" sldId="284"/>
            <ac:spMk id="111" creationId="{00000000-0000-0000-0000-000000000000}"/>
          </ac:spMkLst>
        </pc:spChg>
        <pc:spChg chg="del">
          <ac:chgData name="Chloé BRICE" userId="dc33d2bd6b2998d7" providerId="LiveId" clId="{0EB79897-7689-41EE-A5F3-3E40B821B686}" dt="2024-05-11T03:23:34.768" v="197" actId="478"/>
          <ac:spMkLst>
            <pc:docMk/>
            <pc:sldMk cId="501761669" sldId="284"/>
            <ac:spMk id="112" creationId="{00000000-0000-0000-0000-000000000000}"/>
          </ac:spMkLst>
        </pc:spChg>
        <pc:spChg chg="del">
          <ac:chgData name="Chloé BRICE" userId="dc33d2bd6b2998d7" providerId="LiveId" clId="{0EB79897-7689-41EE-A5F3-3E40B821B686}" dt="2024-05-11T03:23:34.768" v="197" actId="478"/>
          <ac:spMkLst>
            <pc:docMk/>
            <pc:sldMk cId="501761669" sldId="284"/>
            <ac:spMk id="113" creationId="{00000000-0000-0000-0000-000000000000}"/>
          </ac:spMkLst>
        </pc:spChg>
        <pc:spChg chg="mod">
          <ac:chgData name="Chloé BRICE" userId="dc33d2bd6b2998d7" providerId="LiveId" clId="{0EB79897-7689-41EE-A5F3-3E40B821B686}" dt="2024-05-11T03:41:45.482" v="1073" actId="12788"/>
          <ac:spMkLst>
            <pc:docMk/>
            <pc:sldMk cId="501761669" sldId="284"/>
            <ac:spMk id="114" creationId="{00000000-0000-0000-0000-000000000000}"/>
          </ac:spMkLst>
        </pc:spChg>
        <pc:spChg chg="mod">
          <ac:chgData name="Chloé BRICE" userId="dc33d2bd6b2998d7" providerId="LiveId" clId="{0EB79897-7689-41EE-A5F3-3E40B821B686}" dt="2024-05-12T13:01:55.770" v="9572" actId="1076"/>
          <ac:spMkLst>
            <pc:docMk/>
            <pc:sldMk cId="501761669" sldId="284"/>
            <ac:spMk id="115" creationId="{00000000-0000-0000-0000-000000000000}"/>
          </ac:spMkLst>
        </pc:spChg>
        <pc:spChg chg="del">
          <ac:chgData name="Chloé BRICE" userId="dc33d2bd6b2998d7" providerId="LiveId" clId="{0EB79897-7689-41EE-A5F3-3E40B821B686}" dt="2024-05-11T03:23:34.768" v="197" actId="478"/>
          <ac:spMkLst>
            <pc:docMk/>
            <pc:sldMk cId="501761669" sldId="284"/>
            <ac:spMk id="116" creationId="{00000000-0000-0000-0000-000000000000}"/>
          </ac:spMkLst>
        </pc:spChg>
        <pc:spChg chg="del">
          <ac:chgData name="Chloé BRICE" userId="dc33d2bd6b2998d7" providerId="LiveId" clId="{0EB79897-7689-41EE-A5F3-3E40B821B686}" dt="2024-05-11T03:23:34.768" v="197" actId="478"/>
          <ac:spMkLst>
            <pc:docMk/>
            <pc:sldMk cId="501761669" sldId="284"/>
            <ac:spMk id="117" creationId="{00000000-0000-0000-0000-000000000000}"/>
          </ac:spMkLst>
        </pc:spChg>
        <pc:spChg chg="del">
          <ac:chgData name="Chloé BRICE" userId="dc33d2bd6b2998d7" providerId="LiveId" clId="{0EB79897-7689-41EE-A5F3-3E40B821B686}" dt="2024-05-11T03:23:34.768" v="197" actId="478"/>
          <ac:spMkLst>
            <pc:docMk/>
            <pc:sldMk cId="501761669" sldId="284"/>
            <ac:spMk id="118" creationId="{00000000-0000-0000-0000-000000000000}"/>
          </ac:spMkLst>
        </pc:spChg>
        <pc:spChg chg="del">
          <ac:chgData name="Chloé BRICE" userId="dc33d2bd6b2998d7" providerId="LiveId" clId="{0EB79897-7689-41EE-A5F3-3E40B821B686}" dt="2024-05-11T03:23:34.768" v="197" actId="478"/>
          <ac:spMkLst>
            <pc:docMk/>
            <pc:sldMk cId="501761669" sldId="284"/>
            <ac:spMk id="119" creationId="{00000000-0000-0000-0000-000000000000}"/>
          </ac:spMkLst>
        </pc:spChg>
        <pc:spChg chg="del">
          <ac:chgData name="Chloé BRICE" userId="dc33d2bd6b2998d7" providerId="LiveId" clId="{0EB79897-7689-41EE-A5F3-3E40B821B686}" dt="2024-05-11T03:23:34.768" v="197" actId="478"/>
          <ac:spMkLst>
            <pc:docMk/>
            <pc:sldMk cId="501761669" sldId="284"/>
            <ac:spMk id="120" creationId="{00000000-0000-0000-0000-000000000000}"/>
          </ac:spMkLst>
        </pc:spChg>
        <pc:spChg chg="del">
          <ac:chgData name="Chloé BRICE" userId="dc33d2bd6b2998d7" providerId="LiveId" clId="{0EB79897-7689-41EE-A5F3-3E40B821B686}" dt="2024-05-11T03:23:34.768" v="197" actId="478"/>
          <ac:spMkLst>
            <pc:docMk/>
            <pc:sldMk cId="501761669" sldId="284"/>
            <ac:spMk id="121" creationId="{00000000-0000-0000-0000-000000000000}"/>
          </ac:spMkLst>
        </pc:spChg>
        <pc:spChg chg="del">
          <ac:chgData name="Chloé BRICE" userId="dc33d2bd6b2998d7" providerId="LiveId" clId="{0EB79897-7689-41EE-A5F3-3E40B821B686}" dt="2024-05-11T03:23:34.768" v="197" actId="478"/>
          <ac:spMkLst>
            <pc:docMk/>
            <pc:sldMk cId="501761669" sldId="284"/>
            <ac:spMk id="122" creationId="{00000000-0000-0000-0000-000000000000}"/>
          </ac:spMkLst>
        </pc:spChg>
        <pc:spChg chg="del">
          <ac:chgData name="Chloé BRICE" userId="dc33d2bd6b2998d7" providerId="LiveId" clId="{0EB79897-7689-41EE-A5F3-3E40B821B686}" dt="2024-05-11T03:23:34.768" v="197" actId="478"/>
          <ac:spMkLst>
            <pc:docMk/>
            <pc:sldMk cId="501761669" sldId="284"/>
            <ac:spMk id="123" creationId="{00000000-0000-0000-0000-000000000000}"/>
          </ac:spMkLst>
        </pc:spChg>
        <pc:spChg chg="del">
          <ac:chgData name="Chloé BRICE" userId="dc33d2bd6b2998d7" providerId="LiveId" clId="{0EB79897-7689-41EE-A5F3-3E40B821B686}" dt="2024-05-11T03:23:34.768" v="197" actId="478"/>
          <ac:spMkLst>
            <pc:docMk/>
            <pc:sldMk cId="501761669" sldId="284"/>
            <ac:spMk id="124" creationId="{00000000-0000-0000-0000-000000000000}"/>
          </ac:spMkLst>
        </pc:spChg>
        <pc:spChg chg="del">
          <ac:chgData name="Chloé BRICE" userId="dc33d2bd6b2998d7" providerId="LiveId" clId="{0EB79897-7689-41EE-A5F3-3E40B821B686}" dt="2024-05-11T03:23:34.768" v="197" actId="478"/>
          <ac:spMkLst>
            <pc:docMk/>
            <pc:sldMk cId="501761669" sldId="284"/>
            <ac:spMk id="125" creationId="{00000000-0000-0000-0000-000000000000}"/>
          </ac:spMkLst>
        </pc:spChg>
        <pc:spChg chg="del">
          <ac:chgData name="Chloé BRICE" userId="dc33d2bd6b2998d7" providerId="LiveId" clId="{0EB79897-7689-41EE-A5F3-3E40B821B686}" dt="2024-05-11T03:23:34.768" v="197" actId="478"/>
          <ac:spMkLst>
            <pc:docMk/>
            <pc:sldMk cId="501761669" sldId="284"/>
            <ac:spMk id="126" creationId="{00000000-0000-0000-0000-000000000000}"/>
          </ac:spMkLst>
        </pc:spChg>
        <pc:spChg chg="del">
          <ac:chgData name="Chloé BRICE" userId="dc33d2bd6b2998d7" providerId="LiveId" clId="{0EB79897-7689-41EE-A5F3-3E40B821B686}" dt="2024-05-11T03:23:34.768" v="197" actId="478"/>
          <ac:spMkLst>
            <pc:docMk/>
            <pc:sldMk cId="501761669" sldId="284"/>
            <ac:spMk id="127" creationId="{00000000-0000-0000-0000-000000000000}"/>
          </ac:spMkLst>
        </pc:spChg>
        <pc:spChg chg="del">
          <ac:chgData name="Chloé BRICE" userId="dc33d2bd6b2998d7" providerId="LiveId" clId="{0EB79897-7689-41EE-A5F3-3E40B821B686}" dt="2024-05-11T03:23:34.768" v="197" actId="478"/>
          <ac:spMkLst>
            <pc:docMk/>
            <pc:sldMk cId="501761669" sldId="284"/>
            <ac:spMk id="128" creationId="{00000000-0000-0000-0000-000000000000}"/>
          </ac:spMkLst>
        </pc:spChg>
        <pc:spChg chg="del">
          <ac:chgData name="Chloé BRICE" userId="dc33d2bd6b2998d7" providerId="LiveId" clId="{0EB79897-7689-41EE-A5F3-3E40B821B686}" dt="2024-05-11T03:23:34.768" v="197" actId="478"/>
          <ac:spMkLst>
            <pc:docMk/>
            <pc:sldMk cId="501761669" sldId="284"/>
            <ac:spMk id="129" creationId="{00000000-0000-0000-0000-000000000000}"/>
          </ac:spMkLst>
        </pc:spChg>
        <pc:spChg chg="del">
          <ac:chgData name="Chloé BRICE" userId="dc33d2bd6b2998d7" providerId="LiveId" clId="{0EB79897-7689-41EE-A5F3-3E40B821B686}" dt="2024-05-11T03:23:34.768" v="197" actId="478"/>
          <ac:spMkLst>
            <pc:docMk/>
            <pc:sldMk cId="501761669" sldId="284"/>
            <ac:spMk id="130" creationId="{00000000-0000-0000-0000-000000000000}"/>
          </ac:spMkLst>
        </pc:spChg>
        <pc:spChg chg="del">
          <ac:chgData name="Chloé BRICE" userId="dc33d2bd6b2998d7" providerId="LiveId" clId="{0EB79897-7689-41EE-A5F3-3E40B821B686}" dt="2024-05-11T03:23:34.768" v="197" actId="478"/>
          <ac:spMkLst>
            <pc:docMk/>
            <pc:sldMk cId="501761669" sldId="284"/>
            <ac:spMk id="131" creationId="{00000000-0000-0000-0000-000000000000}"/>
          </ac:spMkLst>
        </pc:spChg>
        <pc:spChg chg="del">
          <ac:chgData name="Chloé BRICE" userId="dc33d2bd6b2998d7" providerId="LiveId" clId="{0EB79897-7689-41EE-A5F3-3E40B821B686}" dt="2024-05-11T03:23:34.768" v="197" actId="478"/>
          <ac:spMkLst>
            <pc:docMk/>
            <pc:sldMk cId="501761669" sldId="284"/>
            <ac:spMk id="132" creationId="{00000000-0000-0000-0000-000000000000}"/>
          </ac:spMkLst>
        </pc:spChg>
        <pc:spChg chg="del">
          <ac:chgData name="Chloé BRICE" userId="dc33d2bd6b2998d7" providerId="LiveId" clId="{0EB79897-7689-41EE-A5F3-3E40B821B686}" dt="2024-05-11T03:23:34.768" v="197" actId="478"/>
          <ac:spMkLst>
            <pc:docMk/>
            <pc:sldMk cId="501761669" sldId="284"/>
            <ac:spMk id="133" creationId="{00000000-0000-0000-0000-000000000000}"/>
          </ac:spMkLst>
        </pc:spChg>
        <pc:spChg chg="del">
          <ac:chgData name="Chloé BRICE" userId="dc33d2bd6b2998d7" providerId="LiveId" clId="{0EB79897-7689-41EE-A5F3-3E40B821B686}" dt="2024-05-11T03:23:34.768" v="197" actId="478"/>
          <ac:spMkLst>
            <pc:docMk/>
            <pc:sldMk cId="501761669" sldId="284"/>
            <ac:spMk id="134" creationId="{00000000-0000-0000-0000-000000000000}"/>
          </ac:spMkLst>
        </pc:spChg>
        <pc:spChg chg="del">
          <ac:chgData name="Chloé BRICE" userId="dc33d2bd6b2998d7" providerId="LiveId" clId="{0EB79897-7689-41EE-A5F3-3E40B821B686}" dt="2024-05-11T03:23:34.768" v="197" actId="478"/>
          <ac:spMkLst>
            <pc:docMk/>
            <pc:sldMk cId="501761669" sldId="284"/>
            <ac:spMk id="136" creationId="{00000000-0000-0000-0000-000000000000}"/>
          </ac:spMkLst>
        </pc:spChg>
        <pc:spChg chg="del">
          <ac:chgData name="Chloé BRICE" userId="dc33d2bd6b2998d7" providerId="LiveId" clId="{0EB79897-7689-41EE-A5F3-3E40B821B686}" dt="2024-05-11T03:23:34.768" v="197" actId="478"/>
          <ac:spMkLst>
            <pc:docMk/>
            <pc:sldMk cId="501761669" sldId="284"/>
            <ac:spMk id="137" creationId="{00000000-0000-0000-0000-000000000000}"/>
          </ac:spMkLst>
        </pc:spChg>
        <pc:spChg chg="del">
          <ac:chgData name="Chloé BRICE" userId="dc33d2bd6b2998d7" providerId="LiveId" clId="{0EB79897-7689-41EE-A5F3-3E40B821B686}" dt="2024-05-11T03:23:34.768" v="197" actId="478"/>
          <ac:spMkLst>
            <pc:docMk/>
            <pc:sldMk cId="501761669" sldId="284"/>
            <ac:spMk id="138" creationId="{00000000-0000-0000-0000-000000000000}"/>
          </ac:spMkLst>
        </pc:spChg>
        <pc:spChg chg="del">
          <ac:chgData name="Chloé BRICE" userId="dc33d2bd6b2998d7" providerId="LiveId" clId="{0EB79897-7689-41EE-A5F3-3E40B821B686}" dt="2024-05-11T03:23:34.768" v="197" actId="478"/>
          <ac:spMkLst>
            <pc:docMk/>
            <pc:sldMk cId="501761669" sldId="284"/>
            <ac:spMk id="139" creationId="{00000000-0000-0000-0000-000000000000}"/>
          </ac:spMkLst>
        </pc:spChg>
        <pc:spChg chg="del">
          <ac:chgData name="Chloé BRICE" userId="dc33d2bd6b2998d7" providerId="LiveId" clId="{0EB79897-7689-41EE-A5F3-3E40B821B686}" dt="2024-05-11T03:23:34.768" v="197" actId="478"/>
          <ac:spMkLst>
            <pc:docMk/>
            <pc:sldMk cId="501761669" sldId="284"/>
            <ac:spMk id="140" creationId="{00000000-0000-0000-0000-000000000000}"/>
          </ac:spMkLst>
        </pc:spChg>
        <pc:spChg chg="del">
          <ac:chgData name="Chloé BRICE" userId="dc33d2bd6b2998d7" providerId="LiveId" clId="{0EB79897-7689-41EE-A5F3-3E40B821B686}" dt="2024-05-11T03:23:34.768" v="197" actId="478"/>
          <ac:spMkLst>
            <pc:docMk/>
            <pc:sldMk cId="501761669" sldId="284"/>
            <ac:spMk id="141" creationId="{00000000-0000-0000-0000-000000000000}"/>
          </ac:spMkLst>
        </pc:spChg>
        <pc:spChg chg="del">
          <ac:chgData name="Chloé BRICE" userId="dc33d2bd6b2998d7" providerId="LiveId" clId="{0EB79897-7689-41EE-A5F3-3E40B821B686}" dt="2024-05-11T03:23:34.768" v="197" actId="478"/>
          <ac:spMkLst>
            <pc:docMk/>
            <pc:sldMk cId="501761669" sldId="284"/>
            <ac:spMk id="142" creationId="{00000000-0000-0000-0000-000000000000}"/>
          </ac:spMkLst>
        </pc:spChg>
        <pc:spChg chg="del">
          <ac:chgData name="Chloé BRICE" userId="dc33d2bd6b2998d7" providerId="LiveId" clId="{0EB79897-7689-41EE-A5F3-3E40B821B686}" dt="2024-05-11T03:23:34.768" v="197" actId="478"/>
          <ac:spMkLst>
            <pc:docMk/>
            <pc:sldMk cId="501761669" sldId="284"/>
            <ac:spMk id="143" creationId="{00000000-0000-0000-0000-000000000000}"/>
          </ac:spMkLst>
        </pc:spChg>
        <pc:spChg chg="del">
          <ac:chgData name="Chloé BRICE" userId="dc33d2bd6b2998d7" providerId="LiveId" clId="{0EB79897-7689-41EE-A5F3-3E40B821B686}" dt="2024-05-11T03:23:34.768" v="197" actId="478"/>
          <ac:spMkLst>
            <pc:docMk/>
            <pc:sldMk cId="501761669" sldId="284"/>
            <ac:spMk id="144" creationId="{00000000-0000-0000-0000-000000000000}"/>
          </ac:spMkLst>
        </pc:spChg>
        <pc:spChg chg="del">
          <ac:chgData name="Chloé BRICE" userId="dc33d2bd6b2998d7" providerId="LiveId" clId="{0EB79897-7689-41EE-A5F3-3E40B821B686}" dt="2024-05-11T03:23:34.768" v="197" actId="478"/>
          <ac:spMkLst>
            <pc:docMk/>
            <pc:sldMk cId="501761669" sldId="284"/>
            <ac:spMk id="228" creationId="{00000000-0000-0000-0000-000000000000}"/>
          </ac:spMkLst>
        </pc:spChg>
        <pc:spChg chg="del">
          <ac:chgData name="Chloé BRICE" userId="dc33d2bd6b2998d7" providerId="LiveId" clId="{0EB79897-7689-41EE-A5F3-3E40B821B686}" dt="2024-05-11T03:23:34.768" v="197" actId="478"/>
          <ac:spMkLst>
            <pc:docMk/>
            <pc:sldMk cId="501761669" sldId="284"/>
            <ac:spMk id="229" creationId="{00000000-0000-0000-0000-000000000000}"/>
          </ac:spMkLst>
        </pc:spChg>
        <pc:spChg chg="del">
          <ac:chgData name="Chloé BRICE" userId="dc33d2bd6b2998d7" providerId="LiveId" clId="{0EB79897-7689-41EE-A5F3-3E40B821B686}" dt="2024-05-11T03:23:34.768" v="197" actId="478"/>
          <ac:spMkLst>
            <pc:docMk/>
            <pc:sldMk cId="501761669" sldId="284"/>
            <ac:spMk id="230" creationId="{00000000-0000-0000-0000-000000000000}"/>
          </ac:spMkLst>
        </pc:spChg>
        <pc:spChg chg="del">
          <ac:chgData name="Chloé BRICE" userId="dc33d2bd6b2998d7" providerId="LiveId" clId="{0EB79897-7689-41EE-A5F3-3E40B821B686}" dt="2024-05-11T03:23:34.768" v="197" actId="478"/>
          <ac:spMkLst>
            <pc:docMk/>
            <pc:sldMk cId="501761669" sldId="284"/>
            <ac:spMk id="231" creationId="{00000000-0000-0000-0000-000000000000}"/>
          </ac:spMkLst>
        </pc:spChg>
        <pc:spChg chg="del">
          <ac:chgData name="Chloé BRICE" userId="dc33d2bd6b2998d7" providerId="LiveId" clId="{0EB79897-7689-41EE-A5F3-3E40B821B686}" dt="2024-05-11T03:23:34.768" v="197" actId="478"/>
          <ac:spMkLst>
            <pc:docMk/>
            <pc:sldMk cId="501761669" sldId="284"/>
            <ac:spMk id="232" creationId="{00000000-0000-0000-0000-000000000000}"/>
          </ac:spMkLst>
        </pc:spChg>
        <pc:spChg chg="del">
          <ac:chgData name="Chloé BRICE" userId="dc33d2bd6b2998d7" providerId="LiveId" clId="{0EB79897-7689-41EE-A5F3-3E40B821B686}" dt="2024-05-11T03:23:34.768" v="197" actId="478"/>
          <ac:spMkLst>
            <pc:docMk/>
            <pc:sldMk cId="501761669" sldId="284"/>
            <ac:spMk id="233" creationId="{00000000-0000-0000-0000-000000000000}"/>
          </ac:spMkLst>
        </pc:spChg>
        <pc:spChg chg="del">
          <ac:chgData name="Chloé BRICE" userId="dc33d2bd6b2998d7" providerId="LiveId" clId="{0EB79897-7689-41EE-A5F3-3E40B821B686}" dt="2024-05-11T03:23:34.768" v="197" actId="478"/>
          <ac:spMkLst>
            <pc:docMk/>
            <pc:sldMk cId="501761669" sldId="284"/>
            <ac:spMk id="237" creationId="{00000000-0000-0000-0000-000000000000}"/>
          </ac:spMkLst>
        </pc:spChg>
        <pc:spChg chg="del">
          <ac:chgData name="Chloé BRICE" userId="dc33d2bd6b2998d7" providerId="LiveId" clId="{0EB79897-7689-41EE-A5F3-3E40B821B686}" dt="2024-05-11T03:23:34.768" v="197" actId="478"/>
          <ac:spMkLst>
            <pc:docMk/>
            <pc:sldMk cId="501761669" sldId="284"/>
            <ac:spMk id="238" creationId="{00000000-0000-0000-0000-000000000000}"/>
          </ac:spMkLst>
        </pc:spChg>
        <pc:spChg chg="del">
          <ac:chgData name="Chloé BRICE" userId="dc33d2bd6b2998d7" providerId="LiveId" clId="{0EB79897-7689-41EE-A5F3-3E40B821B686}" dt="2024-05-11T03:23:34.768" v="197" actId="478"/>
          <ac:spMkLst>
            <pc:docMk/>
            <pc:sldMk cId="501761669" sldId="284"/>
            <ac:spMk id="239" creationId="{00000000-0000-0000-0000-000000000000}"/>
          </ac:spMkLst>
        </pc:spChg>
        <pc:spChg chg="del">
          <ac:chgData name="Chloé BRICE" userId="dc33d2bd6b2998d7" providerId="LiveId" clId="{0EB79897-7689-41EE-A5F3-3E40B821B686}" dt="2024-05-11T03:23:34.768" v="197" actId="478"/>
          <ac:spMkLst>
            <pc:docMk/>
            <pc:sldMk cId="501761669" sldId="284"/>
            <ac:spMk id="240" creationId="{00000000-0000-0000-0000-000000000000}"/>
          </ac:spMkLst>
        </pc:spChg>
        <pc:spChg chg="del">
          <ac:chgData name="Chloé BRICE" userId="dc33d2bd6b2998d7" providerId="LiveId" clId="{0EB79897-7689-41EE-A5F3-3E40B821B686}" dt="2024-05-11T03:23:34.768" v="197" actId="478"/>
          <ac:spMkLst>
            <pc:docMk/>
            <pc:sldMk cId="501761669" sldId="284"/>
            <ac:spMk id="241" creationId="{00000000-0000-0000-0000-000000000000}"/>
          </ac:spMkLst>
        </pc:spChg>
        <pc:spChg chg="del">
          <ac:chgData name="Chloé BRICE" userId="dc33d2bd6b2998d7" providerId="LiveId" clId="{0EB79897-7689-41EE-A5F3-3E40B821B686}" dt="2024-05-11T03:23:34.768" v="197" actId="478"/>
          <ac:spMkLst>
            <pc:docMk/>
            <pc:sldMk cId="501761669" sldId="284"/>
            <ac:spMk id="242" creationId="{00000000-0000-0000-0000-000000000000}"/>
          </ac:spMkLst>
        </pc:spChg>
        <pc:spChg chg="del">
          <ac:chgData name="Chloé BRICE" userId="dc33d2bd6b2998d7" providerId="LiveId" clId="{0EB79897-7689-41EE-A5F3-3E40B821B686}" dt="2024-05-11T03:23:34.768" v="197" actId="478"/>
          <ac:spMkLst>
            <pc:docMk/>
            <pc:sldMk cId="501761669" sldId="284"/>
            <ac:spMk id="243" creationId="{00000000-0000-0000-0000-000000000000}"/>
          </ac:spMkLst>
        </pc:spChg>
        <pc:spChg chg="del">
          <ac:chgData name="Chloé BRICE" userId="dc33d2bd6b2998d7" providerId="LiveId" clId="{0EB79897-7689-41EE-A5F3-3E40B821B686}" dt="2024-05-11T03:23:34.768" v="197" actId="478"/>
          <ac:spMkLst>
            <pc:docMk/>
            <pc:sldMk cId="501761669" sldId="284"/>
            <ac:spMk id="244" creationId="{00000000-0000-0000-0000-000000000000}"/>
          </ac:spMkLst>
        </pc:spChg>
        <pc:spChg chg="del">
          <ac:chgData name="Chloé BRICE" userId="dc33d2bd6b2998d7" providerId="LiveId" clId="{0EB79897-7689-41EE-A5F3-3E40B821B686}" dt="2024-05-11T03:23:34.768" v="197" actId="478"/>
          <ac:spMkLst>
            <pc:docMk/>
            <pc:sldMk cId="501761669" sldId="284"/>
            <ac:spMk id="245" creationId="{00000000-0000-0000-0000-000000000000}"/>
          </ac:spMkLst>
        </pc:spChg>
        <pc:spChg chg="del">
          <ac:chgData name="Chloé BRICE" userId="dc33d2bd6b2998d7" providerId="LiveId" clId="{0EB79897-7689-41EE-A5F3-3E40B821B686}" dt="2024-05-11T03:23:34.768" v="197" actId="478"/>
          <ac:spMkLst>
            <pc:docMk/>
            <pc:sldMk cId="501761669" sldId="284"/>
            <ac:spMk id="246" creationId="{00000000-0000-0000-0000-000000000000}"/>
          </ac:spMkLst>
        </pc:spChg>
        <pc:grpChg chg="del">
          <ac:chgData name="Chloé BRICE" userId="dc33d2bd6b2998d7" providerId="LiveId" clId="{0EB79897-7689-41EE-A5F3-3E40B821B686}" dt="2024-05-11T03:23:34.768" v="197" actId="478"/>
          <ac:grpSpMkLst>
            <pc:docMk/>
            <pc:sldMk cId="501761669" sldId="284"/>
            <ac:grpSpMk id="146" creationId="{00000000-0000-0000-0000-000000000000}"/>
          </ac:grpSpMkLst>
        </pc:grpChg>
        <pc:grpChg chg="del">
          <ac:chgData name="Chloé BRICE" userId="dc33d2bd6b2998d7" providerId="LiveId" clId="{0EB79897-7689-41EE-A5F3-3E40B821B686}" dt="2024-05-11T03:23:34.768" v="197" actId="478"/>
          <ac:grpSpMkLst>
            <pc:docMk/>
            <pc:sldMk cId="501761669" sldId="284"/>
            <ac:grpSpMk id="167" creationId="{00000000-0000-0000-0000-000000000000}"/>
          </ac:grpSpMkLst>
        </pc:grpChg>
        <pc:grpChg chg="del">
          <ac:chgData name="Chloé BRICE" userId="dc33d2bd6b2998d7" providerId="LiveId" clId="{0EB79897-7689-41EE-A5F3-3E40B821B686}" dt="2024-05-11T03:23:34.768" v="197" actId="478"/>
          <ac:grpSpMkLst>
            <pc:docMk/>
            <pc:sldMk cId="501761669" sldId="284"/>
            <ac:grpSpMk id="181" creationId="{00000000-0000-0000-0000-000000000000}"/>
          </ac:grpSpMkLst>
        </pc:grpChg>
        <pc:grpChg chg="del">
          <ac:chgData name="Chloé BRICE" userId="dc33d2bd6b2998d7" providerId="LiveId" clId="{0EB79897-7689-41EE-A5F3-3E40B821B686}" dt="2024-05-11T03:23:34.768" v="197" actId="478"/>
          <ac:grpSpMkLst>
            <pc:docMk/>
            <pc:sldMk cId="501761669" sldId="284"/>
            <ac:grpSpMk id="191" creationId="{00000000-0000-0000-0000-000000000000}"/>
          </ac:grpSpMkLst>
        </pc:grpChg>
        <pc:grpChg chg="del">
          <ac:chgData name="Chloé BRICE" userId="dc33d2bd6b2998d7" providerId="LiveId" clId="{0EB79897-7689-41EE-A5F3-3E40B821B686}" dt="2024-05-11T03:23:34.768" v="197" actId="478"/>
          <ac:grpSpMkLst>
            <pc:docMk/>
            <pc:sldMk cId="501761669" sldId="284"/>
            <ac:grpSpMk id="205" creationId="{00000000-0000-0000-0000-000000000000}"/>
          </ac:grpSpMkLst>
        </pc:grpChg>
        <pc:grpChg chg="del">
          <ac:chgData name="Chloé BRICE" userId="dc33d2bd6b2998d7" providerId="LiveId" clId="{0EB79897-7689-41EE-A5F3-3E40B821B686}" dt="2024-05-11T03:23:34.768" v="197" actId="478"/>
          <ac:grpSpMkLst>
            <pc:docMk/>
            <pc:sldMk cId="501761669" sldId="284"/>
            <ac:grpSpMk id="247" creationId="{00000000-0000-0000-0000-000000000000}"/>
          </ac:grpSpMkLst>
        </pc:grpChg>
        <pc:graphicFrameChg chg="add mod modGraphic">
          <ac:chgData name="Chloé BRICE" userId="dc33d2bd6b2998d7" providerId="LiveId" clId="{0EB79897-7689-41EE-A5F3-3E40B821B686}" dt="2024-05-12T13:02:03.454" v="9573" actId="255"/>
          <ac:graphicFrameMkLst>
            <pc:docMk/>
            <pc:sldMk cId="501761669" sldId="284"/>
            <ac:graphicFrameMk id="2" creationId="{BD4E7EB7-93E3-BE8B-A970-0BA05B06A66D}"/>
          </ac:graphicFrameMkLst>
        </pc:graphicFrameChg>
        <pc:graphicFrameChg chg="del">
          <ac:chgData name="Chloé BRICE" userId="dc33d2bd6b2998d7" providerId="LiveId" clId="{0EB79897-7689-41EE-A5F3-3E40B821B686}" dt="2024-05-11T03:23:34.768" v="197" actId="478"/>
          <ac:graphicFrameMkLst>
            <pc:docMk/>
            <pc:sldMk cId="501761669" sldId="284"/>
            <ac:graphicFrameMk id="135" creationId="{00000000-0000-0000-0000-000000000000}"/>
          </ac:graphicFrameMkLst>
        </pc:graphicFrameChg>
        <pc:picChg chg="add del mod">
          <ac:chgData name="Chloé BRICE" userId="dc33d2bd6b2998d7" providerId="LiveId" clId="{0EB79897-7689-41EE-A5F3-3E40B821B686}" dt="2024-05-11T03:37:29.660" v="873" actId="478"/>
          <ac:picMkLst>
            <pc:docMk/>
            <pc:sldMk cId="501761669" sldId="284"/>
            <ac:picMk id="4" creationId="{AFC11673-54D1-8688-125D-72D40D3C8B27}"/>
          </ac:picMkLst>
        </pc:picChg>
        <pc:picChg chg="del">
          <ac:chgData name="Chloé BRICE" userId="dc33d2bd6b2998d7" providerId="LiveId" clId="{0EB79897-7689-41EE-A5F3-3E40B821B686}" dt="2024-05-11T03:23:34.768" v="197" actId="478"/>
          <ac:picMkLst>
            <pc:docMk/>
            <pc:sldMk cId="501761669" sldId="284"/>
            <ac:picMk id="110" creationId="{00000000-0000-0000-0000-000000000000}"/>
          </ac:picMkLst>
        </pc:picChg>
        <pc:picChg chg="del">
          <ac:chgData name="Chloé BRICE" userId="dc33d2bd6b2998d7" providerId="LiveId" clId="{0EB79897-7689-41EE-A5F3-3E40B821B686}" dt="2024-05-11T03:23:34.768" v="197" actId="478"/>
          <ac:picMkLst>
            <pc:docMk/>
            <pc:sldMk cId="501761669" sldId="284"/>
            <ac:picMk id="145" creationId="{00000000-0000-0000-0000-000000000000}"/>
          </ac:picMkLst>
        </pc:picChg>
        <pc:cxnChg chg="del mod">
          <ac:chgData name="Chloé BRICE" userId="dc33d2bd6b2998d7" providerId="LiveId" clId="{0EB79897-7689-41EE-A5F3-3E40B821B686}" dt="2024-05-11T03:23:34.768" v="197" actId="478"/>
          <ac:cxnSpMkLst>
            <pc:docMk/>
            <pc:sldMk cId="501761669" sldId="284"/>
            <ac:cxnSpMk id="234" creationId="{00000000-0000-0000-0000-000000000000}"/>
          </ac:cxnSpMkLst>
        </pc:cxnChg>
        <pc:cxnChg chg="del mod">
          <ac:chgData name="Chloé BRICE" userId="dc33d2bd6b2998d7" providerId="LiveId" clId="{0EB79897-7689-41EE-A5F3-3E40B821B686}" dt="2024-05-11T03:23:34.768" v="197" actId="478"/>
          <ac:cxnSpMkLst>
            <pc:docMk/>
            <pc:sldMk cId="501761669" sldId="284"/>
            <ac:cxnSpMk id="235" creationId="{00000000-0000-0000-0000-000000000000}"/>
          </ac:cxnSpMkLst>
        </pc:cxnChg>
        <pc:cxnChg chg="del mod">
          <ac:chgData name="Chloé BRICE" userId="dc33d2bd6b2998d7" providerId="LiveId" clId="{0EB79897-7689-41EE-A5F3-3E40B821B686}" dt="2024-05-11T03:23:34.768" v="197" actId="478"/>
          <ac:cxnSpMkLst>
            <pc:docMk/>
            <pc:sldMk cId="501761669" sldId="284"/>
            <ac:cxnSpMk id="236" creationId="{00000000-0000-0000-0000-000000000000}"/>
          </ac:cxnSpMkLst>
        </pc:cxnChg>
      </pc:sldChg>
      <pc:sldChg chg="addSp delSp modSp add mod ord">
        <pc:chgData name="Chloé BRICE" userId="dc33d2bd6b2998d7" providerId="LiveId" clId="{0EB79897-7689-41EE-A5F3-3E40B821B686}" dt="2024-05-12T13:02:37.520" v="9576" actId="20577"/>
        <pc:sldMkLst>
          <pc:docMk/>
          <pc:sldMk cId="3607579920" sldId="285"/>
        </pc:sldMkLst>
        <pc:spChg chg="add mod">
          <ac:chgData name="Chloé BRICE" userId="dc33d2bd6b2998d7" providerId="LiveId" clId="{0EB79897-7689-41EE-A5F3-3E40B821B686}" dt="2024-05-11T03:49:57.076" v="1722" actId="12788"/>
          <ac:spMkLst>
            <pc:docMk/>
            <pc:sldMk cId="3607579920" sldId="285"/>
            <ac:spMk id="3" creationId="{1AD65BC2-2523-1517-66F7-A9C2E5DAE4E9}"/>
          </ac:spMkLst>
        </pc:spChg>
        <pc:spChg chg="mod">
          <ac:chgData name="Chloé BRICE" userId="dc33d2bd6b2998d7" providerId="LiveId" clId="{0EB79897-7689-41EE-A5F3-3E40B821B686}" dt="2024-05-11T03:33:56.899" v="818" actId="20577"/>
          <ac:spMkLst>
            <pc:docMk/>
            <pc:sldMk cId="3607579920" sldId="285"/>
            <ac:spMk id="114" creationId="{00000000-0000-0000-0000-000000000000}"/>
          </ac:spMkLst>
        </pc:spChg>
        <pc:spChg chg="mod">
          <ac:chgData name="Chloé BRICE" userId="dc33d2bd6b2998d7" providerId="LiveId" clId="{0EB79897-7689-41EE-A5F3-3E40B821B686}" dt="2024-05-12T13:02:37.520" v="9576" actId="20577"/>
          <ac:spMkLst>
            <pc:docMk/>
            <pc:sldMk cId="3607579920" sldId="285"/>
            <ac:spMk id="115" creationId="{00000000-0000-0000-0000-000000000000}"/>
          </ac:spMkLst>
        </pc:spChg>
        <pc:graphicFrameChg chg="del">
          <ac:chgData name="Chloé BRICE" userId="dc33d2bd6b2998d7" providerId="LiveId" clId="{0EB79897-7689-41EE-A5F3-3E40B821B686}" dt="2024-05-11T03:33:46.725" v="812" actId="478"/>
          <ac:graphicFrameMkLst>
            <pc:docMk/>
            <pc:sldMk cId="3607579920" sldId="285"/>
            <ac:graphicFrameMk id="2" creationId="{BD4E7EB7-93E3-BE8B-A970-0BA05B06A66D}"/>
          </ac:graphicFrameMkLst>
        </pc:graphicFrameChg>
        <pc:picChg chg="mod">
          <ac:chgData name="Chloé BRICE" userId="dc33d2bd6b2998d7" providerId="LiveId" clId="{0EB79897-7689-41EE-A5F3-3E40B821B686}" dt="2024-05-11T03:43:04.135" v="1106" actId="1076"/>
          <ac:picMkLst>
            <pc:docMk/>
            <pc:sldMk cId="3607579920" sldId="285"/>
            <ac:picMk id="4" creationId="{AFC11673-54D1-8688-125D-72D40D3C8B27}"/>
          </ac:picMkLst>
        </pc:picChg>
      </pc:sldChg>
      <pc:sldChg chg="addSp delSp modSp add mod ord">
        <pc:chgData name="Chloé BRICE" userId="dc33d2bd6b2998d7" providerId="LiveId" clId="{0EB79897-7689-41EE-A5F3-3E40B821B686}" dt="2024-05-12T13:03:01.887" v="9577" actId="255"/>
        <pc:sldMkLst>
          <pc:docMk/>
          <pc:sldMk cId="372824303" sldId="286"/>
        </pc:sldMkLst>
        <pc:spChg chg="add mod">
          <ac:chgData name="Chloé BRICE" userId="dc33d2bd6b2998d7" providerId="LiveId" clId="{0EB79897-7689-41EE-A5F3-3E40B821B686}" dt="2024-05-11T03:50:24.048" v="1727" actId="1076"/>
          <ac:spMkLst>
            <pc:docMk/>
            <pc:sldMk cId="372824303" sldId="286"/>
            <ac:spMk id="7" creationId="{9939846B-B59F-A152-4476-4ECB34709D23}"/>
          </ac:spMkLst>
        </pc:spChg>
        <pc:spChg chg="mod">
          <ac:chgData name="Chloé BRICE" userId="dc33d2bd6b2998d7" providerId="LiveId" clId="{0EB79897-7689-41EE-A5F3-3E40B821B686}" dt="2024-05-11T03:34:04.312" v="824" actId="20577"/>
          <ac:spMkLst>
            <pc:docMk/>
            <pc:sldMk cId="372824303" sldId="286"/>
            <ac:spMk id="114" creationId="{00000000-0000-0000-0000-000000000000}"/>
          </ac:spMkLst>
        </pc:spChg>
        <pc:spChg chg="mod">
          <ac:chgData name="Chloé BRICE" userId="dc33d2bd6b2998d7" providerId="LiveId" clId="{0EB79897-7689-41EE-A5F3-3E40B821B686}" dt="2024-05-12T13:03:01.887" v="9577" actId="255"/>
          <ac:spMkLst>
            <pc:docMk/>
            <pc:sldMk cId="372824303" sldId="286"/>
            <ac:spMk id="115" creationId="{00000000-0000-0000-0000-000000000000}"/>
          </ac:spMkLst>
        </pc:spChg>
        <pc:picChg chg="add mod">
          <ac:chgData name="Chloé BRICE" userId="dc33d2bd6b2998d7" providerId="LiveId" clId="{0EB79897-7689-41EE-A5F3-3E40B821B686}" dt="2024-05-11T03:51:17.182" v="1739" actId="1076"/>
          <ac:picMkLst>
            <pc:docMk/>
            <pc:sldMk cId="372824303" sldId="286"/>
            <ac:picMk id="3" creationId="{8434E32F-96C6-252F-8F19-6E1277751879}"/>
          </ac:picMkLst>
        </pc:picChg>
        <pc:picChg chg="del">
          <ac:chgData name="Chloé BRICE" userId="dc33d2bd6b2998d7" providerId="LiveId" clId="{0EB79897-7689-41EE-A5F3-3E40B821B686}" dt="2024-05-11T03:35:42.720" v="845" actId="478"/>
          <ac:picMkLst>
            <pc:docMk/>
            <pc:sldMk cId="372824303" sldId="286"/>
            <ac:picMk id="4" creationId="{AFC11673-54D1-8688-125D-72D40D3C8B27}"/>
          </ac:picMkLst>
        </pc:picChg>
        <pc:picChg chg="add del mod">
          <ac:chgData name="Chloé BRICE" userId="dc33d2bd6b2998d7" providerId="LiveId" clId="{0EB79897-7689-41EE-A5F3-3E40B821B686}" dt="2024-05-11T03:49:01.328" v="1688" actId="478"/>
          <ac:picMkLst>
            <pc:docMk/>
            <pc:sldMk cId="372824303" sldId="286"/>
            <ac:picMk id="6" creationId="{A796DB6E-9FD5-A6C1-D33C-77FBAED98D3B}"/>
          </ac:picMkLst>
        </pc:picChg>
      </pc:sldChg>
      <pc:sldChg chg="addSp delSp modSp add mod ord">
        <pc:chgData name="Chloé BRICE" userId="dc33d2bd6b2998d7" providerId="LiveId" clId="{0EB79897-7689-41EE-A5F3-3E40B821B686}" dt="2024-05-12T13:04:00.948" v="9639" actId="255"/>
        <pc:sldMkLst>
          <pc:docMk/>
          <pc:sldMk cId="3103175064" sldId="287"/>
        </pc:sldMkLst>
        <pc:spChg chg="add mod">
          <ac:chgData name="Chloé BRICE" userId="dc33d2bd6b2998d7" providerId="LiveId" clId="{0EB79897-7689-41EE-A5F3-3E40B821B686}" dt="2024-05-11T03:50:40.940" v="1733" actId="20577"/>
          <ac:spMkLst>
            <pc:docMk/>
            <pc:sldMk cId="3103175064" sldId="287"/>
            <ac:spMk id="2" creationId="{3FE25DA7-0555-B877-86DC-A03219CC864A}"/>
          </ac:spMkLst>
        </pc:spChg>
        <pc:spChg chg="add del mod">
          <ac:chgData name="Chloé BRICE" userId="dc33d2bd6b2998d7" providerId="LiveId" clId="{0EB79897-7689-41EE-A5F3-3E40B821B686}" dt="2024-05-11T03:51:03.913" v="1736" actId="478"/>
          <ac:spMkLst>
            <pc:docMk/>
            <pc:sldMk cId="3103175064" sldId="287"/>
            <ac:spMk id="5" creationId="{2B611379-795E-9CD2-BC56-8777BAC7DC66}"/>
          </ac:spMkLst>
        </pc:spChg>
        <pc:spChg chg="add mod">
          <ac:chgData name="Chloé BRICE" userId="dc33d2bd6b2998d7" providerId="LiveId" clId="{0EB79897-7689-41EE-A5F3-3E40B821B686}" dt="2024-05-11T03:51:04.314" v="1737"/>
          <ac:spMkLst>
            <pc:docMk/>
            <pc:sldMk cId="3103175064" sldId="287"/>
            <ac:spMk id="7" creationId="{44A8005B-D168-7F92-82EC-F19F4CBC7DAE}"/>
          </ac:spMkLst>
        </pc:spChg>
        <pc:spChg chg="add mod">
          <ac:chgData name="Chloé BRICE" userId="dc33d2bd6b2998d7" providerId="LiveId" clId="{0EB79897-7689-41EE-A5F3-3E40B821B686}" dt="2024-05-12T13:04:00.948" v="9639" actId="255"/>
          <ac:spMkLst>
            <pc:docMk/>
            <pc:sldMk cId="3103175064" sldId="287"/>
            <ac:spMk id="8" creationId="{73162BC3-87EA-6BB8-A49C-3EBDB2542A8A}"/>
          </ac:spMkLst>
        </pc:spChg>
        <pc:spChg chg="del">
          <ac:chgData name="Chloé BRICE" userId="dc33d2bd6b2998d7" providerId="LiveId" clId="{0EB79897-7689-41EE-A5F3-3E40B821B686}" dt="2024-05-11T03:50:58.814" v="1734" actId="478"/>
          <ac:spMkLst>
            <pc:docMk/>
            <pc:sldMk cId="3103175064" sldId="287"/>
            <ac:spMk id="114" creationId="{00000000-0000-0000-0000-000000000000}"/>
          </ac:spMkLst>
        </pc:spChg>
        <pc:spChg chg="del mod">
          <ac:chgData name="Chloé BRICE" userId="dc33d2bd6b2998d7" providerId="LiveId" clId="{0EB79897-7689-41EE-A5F3-3E40B821B686}" dt="2024-05-11T03:51:01.429" v="1735" actId="478"/>
          <ac:spMkLst>
            <pc:docMk/>
            <pc:sldMk cId="3103175064" sldId="287"/>
            <ac:spMk id="115" creationId="{00000000-0000-0000-0000-000000000000}"/>
          </ac:spMkLst>
        </pc:spChg>
        <pc:picChg chg="del">
          <ac:chgData name="Chloé BRICE" userId="dc33d2bd6b2998d7" providerId="LiveId" clId="{0EB79897-7689-41EE-A5F3-3E40B821B686}" dt="2024-05-11T03:49:03.976" v="1689" actId="478"/>
          <ac:picMkLst>
            <pc:docMk/>
            <pc:sldMk cId="3103175064" sldId="287"/>
            <ac:picMk id="3" creationId="{8434E32F-96C6-252F-8F19-6E1277751879}"/>
          </ac:picMkLst>
        </pc:picChg>
        <pc:picChg chg="mod">
          <ac:chgData name="Chloé BRICE" userId="dc33d2bd6b2998d7" providerId="LiveId" clId="{0EB79897-7689-41EE-A5F3-3E40B821B686}" dt="2024-05-11T03:50:33.666" v="1729" actId="1076"/>
          <ac:picMkLst>
            <pc:docMk/>
            <pc:sldMk cId="3103175064" sldId="287"/>
            <ac:picMk id="6" creationId="{A796DB6E-9FD5-A6C1-D33C-77FBAED98D3B}"/>
          </ac:picMkLst>
        </pc:picChg>
      </pc:sldChg>
      <pc:sldChg chg="addSp delSp modSp add del mod ord">
        <pc:chgData name="Chloé BRICE" userId="dc33d2bd6b2998d7" providerId="LiveId" clId="{0EB79897-7689-41EE-A5F3-3E40B821B686}" dt="2024-05-12T13:16:11.022" v="9694" actId="47"/>
        <pc:sldMkLst>
          <pc:docMk/>
          <pc:sldMk cId="3039481798" sldId="288"/>
        </pc:sldMkLst>
        <pc:spChg chg="add del mod">
          <ac:chgData name="Chloé BRICE" userId="dc33d2bd6b2998d7" providerId="LiveId" clId="{0EB79897-7689-41EE-A5F3-3E40B821B686}" dt="2024-05-12T11:43:35.220" v="6264" actId="478"/>
          <ac:spMkLst>
            <pc:docMk/>
            <pc:sldMk cId="3039481798" sldId="288"/>
            <ac:spMk id="3" creationId="{25BB391B-15FE-4C31-6957-9F38A8C065BD}"/>
          </ac:spMkLst>
        </pc:spChg>
        <pc:spChg chg="add mod">
          <ac:chgData name="Chloé BRICE" userId="dc33d2bd6b2998d7" providerId="LiveId" clId="{0EB79897-7689-41EE-A5F3-3E40B821B686}" dt="2024-05-12T13:05:04.361" v="9649" actId="20577"/>
          <ac:spMkLst>
            <pc:docMk/>
            <pc:sldMk cId="3039481798" sldId="288"/>
            <ac:spMk id="4" creationId="{96572706-6E98-2CC1-AC0D-2D73D4DBA07B}"/>
          </ac:spMkLst>
        </pc:spChg>
        <pc:spChg chg="mod">
          <ac:chgData name="Chloé BRICE" userId="dc33d2bd6b2998d7" providerId="LiveId" clId="{0EB79897-7689-41EE-A5F3-3E40B821B686}" dt="2024-05-11T03:52:08.459" v="1758" actId="207"/>
          <ac:spMkLst>
            <pc:docMk/>
            <pc:sldMk cId="3039481798" sldId="288"/>
            <ac:spMk id="1269" creationId="{00000000-0000-0000-0000-000000000000}"/>
          </ac:spMkLst>
        </pc:spChg>
        <pc:spChg chg="del">
          <ac:chgData name="Chloé BRICE" userId="dc33d2bd6b2998d7" providerId="LiveId" clId="{0EB79897-7689-41EE-A5F3-3E40B821B686}" dt="2024-05-12T11:43:22.640" v="6263" actId="478"/>
          <ac:spMkLst>
            <pc:docMk/>
            <pc:sldMk cId="3039481798" sldId="288"/>
            <ac:spMk id="1270" creationId="{00000000-0000-0000-0000-000000000000}"/>
          </ac:spMkLst>
        </pc:spChg>
        <pc:spChg chg="del mod">
          <ac:chgData name="Chloé BRICE" userId="dc33d2bd6b2998d7" providerId="LiveId" clId="{0EB79897-7689-41EE-A5F3-3E40B821B686}" dt="2024-05-12T12:19:45.175" v="6652" actId="478"/>
          <ac:spMkLst>
            <pc:docMk/>
            <pc:sldMk cId="3039481798" sldId="288"/>
            <ac:spMk id="1271" creationId="{00000000-0000-0000-0000-000000000000}"/>
          </ac:spMkLst>
        </pc:spChg>
        <pc:picChg chg="del">
          <ac:chgData name="Chloé BRICE" userId="dc33d2bd6b2998d7" providerId="LiveId" clId="{0EB79897-7689-41EE-A5F3-3E40B821B686}" dt="2024-05-11T03:52:15.840" v="1759" actId="478"/>
          <ac:picMkLst>
            <pc:docMk/>
            <pc:sldMk cId="3039481798" sldId="288"/>
            <ac:picMk id="1273" creationId="{00000000-0000-0000-0000-000000000000}"/>
          </ac:picMkLst>
        </pc:picChg>
      </pc:sldChg>
      <pc:sldChg chg="modSp add mod">
        <pc:chgData name="Chloé BRICE" userId="dc33d2bd6b2998d7" providerId="LiveId" clId="{0EB79897-7689-41EE-A5F3-3E40B821B686}" dt="2024-05-12T12:07:27.384" v="6530" actId="20577"/>
        <pc:sldMkLst>
          <pc:docMk/>
          <pc:sldMk cId="2623341054" sldId="289"/>
        </pc:sldMkLst>
        <pc:spChg chg="mod">
          <ac:chgData name="Chloé BRICE" userId="dc33d2bd6b2998d7" providerId="LiveId" clId="{0EB79897-7689-41EE-A5F3-3E40B821B686}" dt="2024-05-12T12:07:27.384" v="6530" actId="20577"/>
          <ac:spMkLst>
            <pc:docMk/>
            <pc:sldMk cId="2623341054" sldId="289"/>
            <ac:spMk id="100" creationId="{00000000-0000-0000-0000-000000000000}"/>
          </ac:spMkLst>
        </pc:spChg>
        <pc:spChg chg="mod">
          <ac:chgData name="Chloé BRICE" userId="dc33d2bd6b2998d7" providerId="LiveId" clId="{0EB79897-7689-41EE-A5F3-3E40B821B686}" dt="2024-05-11T04:10:50.423" v="2812" actId="1076"/>
          <ac:spMkLst>
            <pc:docMk/>
            <pc:sldMk cId="2623341054" sldId="289"/>
            <ac:spMk id="101" creationId="{00000000-0000-0000-0000-000000000000}"/>
          </ac:spMkLst>
        </pc:spChg>
      </pc:sldChg>
      <pc:sldChg chg="modSp add mod">
        <pc:chgData name="Chloé BRICE" userId="dc33d2bd6b2998d7" providerId="LiveId" clId="{0EB79897-7689-41EE-A5F3-3E40B821B686}" dt="2024-05-12T12:07:45.043" v="6563" actId="20577"/>
        <pc:sldMkLst>
          <pc:docMk/>
          <pc:sldMk cId="2881538095" sldId="290"/>
        </pc:sldMkLst>
        <pc:spChg chg="mod">
          <ac:chgData name="Chloé BRICE" userId="dc33d2bd6b2998d7" providerId="LiveId" clId="{0EB79897-7689-41EE-A5F3-3E40B821B686}" dt="2024-05-12T12:07:45.043" v="6563" actId="20577"/>
          <ac:spMkLst>
            <pc:docMk/>
            <pc:sldMk cId="2881538095" sldId="290"/>
            <ac:spMk id="100" creationId="{00000000-0000-0000-0000-000000000000}"/>
          </ac:spMkLst>
        </pc:spChg>
        <pc:spChg chg="mod">
          <ac:chgData name="Chloé BRICE" userId="dc33d2bd6b2998d7" providerId="LiveId" clId="{0EB79897-7689-41EE-A5F3-3E40B821B686}" dt="2024-05-11T04:12:54.764" v="2869" actId="113"/>
          <ac:spMkLst>
            <pc:docMk/>
            <pc:sldMk cId="2881538095" sldId="290"/>
            <ac:spMk id="101" creationId="{00000000-0000-0000-0000-000000000000}"/>
          </ac:spMkLst>
        </pc:spChg>
      </pc:sldChg>
      <pc:sldChg chg="addSp modSp add mod">
        <pc:chgData name="Chloé BRICE" userId="dc33d2bd6b2998d7" providerId="LiveId" clId="{0EB79897-7689-41EE-A5F3-3E40B821B686}" dt="2024-05-12T12:07:58.972" v="6578" actId="20577"/>
        <pc:sldMkLst>
          <pc:docMk/>
          <pc:sldMk cId="1620636196" sldId="291"/>
        </pc:sldMkLst>
        <pc:spChg chg="mod">
          <ac:chgData name="Chloé BRICE" userId="dc33d2bd6b2998d7" providerId="LiveId" clId="{0EB79897-7689-41EE-A5F3-3E40B821B686}" dt="2024-05-12T12:07:58.972" v="6578" actId="20577"/>
          <ac:spMkLst>
            <pc:docMk/>
            <pc:sldMk cId="1620636196" sldId="291"/>
            <ac:spMk id="100" creationId="{00000000-0000-0000-0000-000000000000}"/>
          </ac:spMkLst>
        </pc:spChg>
        <pc:spChg chg="mod">
          <ac:chgData name="Chloé BRICE" userId="dc33d2bd6b2998d7" providerId="LiveId" clId="{0EB79897-7689-41EE-A5F3-3E40B821B686}" dt="2024-05-11T04:14:40.935" v="2987" actId="20577"/>
          <ac:spMkLst>
            <pc:docMk/>
            <pc:sldMk cId="1620636196" sldId="291"/>
            <ac:spMk id="101" creationId="{00000000-0000-0000-0000-000000000000}"/>
          </ac:spMkLst>
        </pc:spChg>
        <pc:picChg chg="add mod">
          <ac:chgData name="Chloé BRICE" userId="dc33d2bd6b2998d7" providerId="LiveId" clId="{0EB79897-7689-41EE-A5F3-3E40B821B686}" dt="2024-05-11T04:15:03.696" v="2990" actId="14100"/>
          <ac:picMkLst>
            <pc:docMk/>
            <pc:sldMk cId="1620636196" sldId="291"/>
            <ac:picMk id="3" creationId="{E6086C6E-AD01-68F5-8493-652F590A4EF7}"/>
          </ac:picMkLst>
        </pc:picChg>
      </pc:sldChg>
      <pc:sldChg chg="addSp delSp modSp add mod">
        <pc:chgData name="Chloé BRICE" userId="dc33d2bd6b2998d7" providerId="LiveId" clId="{0EB79897-7689-41EE-A5F3-3E40B821B686}" dt="2024-05-12T12:08:12.844" v="6591" actId="20577"/>
        <pc:sldMkLst>
          <pc:docMk/>
          <pc:sldMk cId="957323506" sldId="292"/>
        </pc:sldMkLst>
        <pc:spChg chg="add mod">
          <ac:chgData name="Chloé BRICE" userId="dc33d2bd6b2998d7" providerId="LiveId" clId="{0EB79897-7689-41EE-A5F3-3E40B821B686}" dt="2024-05-11T04:18:26.441" v="3184" actId="20577"/>
          <ac:spMkLst>
            <pc:docMk/>
            <pc:sldMk cId="957323506" sldId="292"/>
            <ac:spMk id="5" creationId="{69827D35-3F81-8957-2E9A-35E69A84F6C9}"/>
          </ac:spMkLst>
        </pc:spChg>
        <pc:spChg chg="add mod">
          <ac:chgData name="Chloé BRICE" userId="dc33d2bd6b2998d7" providerId="LiveId" clId="{0EB79897-7689-41EE-A5F3-3E40B821B686}" dt="2024-05-11T04:18:03.170" v="3178"/>
          <ac:spMkLst>
            <pc:docMk/>
            <pc:sldMk cId="957323506" sldId="292"/>
            <ac:spMk id="6" creationId="{D4D54633-28A2-C29E-925A-3E3C89B5CE48}"/>
          </ac:spMkLst>
        </pc:spChg>
        <pc:spChg chg="mod">
          <ac:chgData name="Chloé BRICE" userId="dc33d2bd6b2998d7" providerId="LiveId" clId="{0EB79897-7689-41EE-A5F3-3E40B821B686}" dt="2024-05-12T12:08:12.844" v="6591" actId="20577"/>
          <ac:spMkLst>
            <pc:docMk/>
            <pc:sldMk cId="957323506" sldId="292"/>
            <ac:spMk id="100" creationId="{00000000-0000-0000-0000-000000000000}"/>
          </ac:spMkLst>
        </pc:spChg>
        <pc:spChg chg="mod">
          <ac:chgData name="Chloé BRICE" userId="dc33d2bd6b2998d7" providerId="LiveId" clId="{0EB79897-7689-41EE-A5F3-3E40B821B686}" dt="2024-05-11T04:17:39.555" v="3172" actId="14100"/>
          <ac:spMkLst>
            <pc:docMk/>
            <pc:sldMk cId="957323506" sldId="292"/>
            <ac:spMk id="101" creationId="{00000000-0000-0000-0000-000000000000}"/>
          </ac:spMkLst>
        </pc:spChg>
        <pc:picChg chg="del">
          <ac:chgData name="Chloé BRICE" userId="dc33d2bd6b2998d7" providerId="LiveId" clId="{0EB79897-7689-41EE-A5F3-3E40B821B686}" dt="2024-05-11T04:16:21.491" v="3167" actId="478"/>
          <ac:picMkLst>
            <pc:docMk/>
            <pc:sldMk cId="957323506" sldId="292"/>
            <ac:picMk id="3" creationId="{E6086C6E-AD01-68F5-8493-652F590A4EF7}"/>
          </ac:picMkLst>
        </pc:picChg>
        <pc:picChg chg="add mod">
          <ac:chgData name="Chloé BRICE" userId="dc33d2bd6b2998d7" providerId="LiveId" clId="{0EB79897-7689-41EE-A5F3-3E40B821B686}" dt="2024-05-11T04:17:08" v="3171" actId="1076"/>
          <ac:picMkLst>
            <pc:docMk/>
            <pc:sldMk cId="957323506" sldId="292"/>
            <ac:picMk id="4" creationId="{0DA7EE4F-D189-65D2-2FFB-371F04A057B5}"/>
          </ac:picMkLst>
        </pc:picChg>
      </pc:sldChg>
      <pc:sldChg chg="addSp delSp modSp add mod addCm delCm modCm">
        <pc:chgData name="Chloé BRICE" userId="dc33d2bd6b2998d7" providerId="LiveId" clId="{0EB79897-7689-41EE-A5F3-3E40B821B686}" dt="2024-05-12T13:17:19.448" v="9700"/>
        <pc:sldMkLst>
          <pc:docMk/>
          <pc:sldMk cId="1401572135" sldId="293"/>
        </pc:sldMkLst>
        <pc:spChg chg="add mod">
          <ac:chgData name="Chloé BRICE" userId="dc33d2bd6b2998d7" providerId="LiveId" clId="{0EB79897-7689-41EE-A5F3-3E40B821B686}" dt="2024-05-12T12:57:28.068" v="9381" actId="20577"/>
          <ac:spMkLst>
            <pc:docMk/>
            <pc:sldMk cId="1401572135" sldId="293"/>
            <ac:spMk id="5" creationId="{0860B72D-55A7-1D28-75EC-9BB95D7085AE}"/>
          </ac:spMkLst>
        </pc:spChg>
        <pc:spChg chg="mod">
          <ac:chgData name="Chloé BRICE" userId="dc33d2bd6b2998d7" providerId="LiveId" clId="{0EB79897-7689-41EE-A5F3-3E40B821B686}" dt="2024-05-12T12:08:18.422" v="6592"/>
          <ac:spMkLst>
            <pc:docMk/>
            <pc:sldMk cId="1401572135" sldId="293"/>
            <ac:spMk id="100" creationId="{00000000-0000-0000-0000-000000000000}"/>
          </ac:spMkLst>
        </pc:spChg>
        <pc:spChg chg="mod">
          <ac:chgData name="Chloé BRICE" userId="dc33d2bd6b2998d7" providerId="LiveId" clId="{0EB79897-7689-41EE-A5F3-3E40B821B686}" dt="2024-05-12T01:28:31.900" v="4080" actId="14100"/>
          <ac:spMkLst>
            <pc:docMk/>
            <pc:sldMk cId="1401572135" sldId="293"/>
            <ac:spMk id="101" creationId="{00000000-0000-0000-0000-000000000000}"/>
          </ac:spMkLst>
        </pc:spChg>
        <pc:picChg chg="del">
          <ac:chgData name="Chloé BRICE" userId="dc33d2bd6b2998d7" providerId="LiveId" clId="{0EB79897-7689-41EE-A5F3-3E40B821B686}" dt="2024-05-11T04:18:56.756" v="3230" actId="478"/>
          <ac:picMkLst>
            <pc:docMk/>
            <pc:sldMk cId="1401572135" sldId="293"/>
            <ac:picMk id="3" creationId="{E6086C6E-AD01-68F5-8493-652F590A4EF7}"/>
          </ac:picMkLst>
        </pc:picChg>
        <pc:picChg chg="add mod">
          <ac:chgData name="Chloé BRICE" userId="dc33d2bd6b2998d7" providerId="LiveId" clId="{0EB79897-7689-41EE-A5F3-3E40B821B686}" dt="2024-05-11T04:19:18.533" v="3233" actId="14100"/>
          <ac:picMkLst>
            <pc:docMk/>
            <pc:sldMk cId="1401572135" sldId="293"/>
            <ac:picMk id="4" creationId="{303FCA69-5C9C-A458-7C90-8B60401AF2BC}"/>
          </ac:picMkLst>
        </pc:picChg>
        <pc:extLst>
          <p:ext xmlns:p="http://schemas.openxmlformats.org/presentationml/2006/main" uri="{D6D511B9-2390-475A-947B-AFAB55BFBCF1}">
            <pc226:cmChg xmlns:pc226="http://schemas.microsoft.com/office/powerpoint/2022/06/main/command" chg="add del mod">
              <pc226:chgData name="Chloé BRICE" userId="dc33d2bd6b2998d7" providerId="LiveId" clId="{0EB79897-7689-41EE-A5F3-3E40B821B686}" dt="2024-05-12T13:17:19.448" v="9700"/>
              <pc2:cmMkLst xmlns:pc2="http://schemas.microsoft.com/office/powerpoint/2019/9/main/command">
                <pc:docMk/>
                <pc:sldMk cId="1401572135" sldId="293"/>
                <pc2:cmMk id="{AC8053B1-B8E8-42F6-B968-FFBB89E4F067}"/>
              </pc2:cmMkLst>
            </pc226:cmChg>
          </p:ext>
        </pc:extLst>
      </pc:sldChg>
      <pc:sldChg chg="delSp modSp add mod">
        <pc:chgData name="Chloé BRICE" userId="dc33d2bd6b2998d7" providerId="LiveId" clId="{0EB79897-7689-41EE-A5F3-3E40B821B686}" dt="2024-05-12T12:08:58.987" v="6619" actId="12789"/>
        <pc:sldMkLst>
          <pc:docMk/>
          <pc:sldMk cId="3908115778" sldId="294"/>
        </pc:sldMkLst>
        <pc:spChg chg="mod">
          <ac:chgData name="Chloé BRICE" userId="dc33d2bd6b2998d7" providerId="LiveId" clId="{0EB79897-7689-41EE-A5F3-3E40B821B686}" dt="2024-05-12T12:08:58.987" v="6619" actId="12789"/>
          <ac:spMkLst>
            <pc:docMk/>
            <pc:sldMk cId="3908115778" sldId="294"/>
            <ac:spMk id="100" creationId="{00000000-0000-0000-0000-000000000000}"/>
          </ac:spMkLst>
        </pc:spChg>
        <pc:spChg chg="del mod">
          <ac:chgData name="Chloé BRICE" userId="dc33d2bd6b2998d7" providerId="LiveId" clId="{0EB79897-7689-41EE-A5F3-3E40B821B686}" dt="2024-05-12T12:08:56.205" v="6618" actId="478"/>
          <ac:spMkLst>
            <pc:docMk/>
            <pc:sldMk cId="3908115778" sldId="294"/>
            <ac:spMk id="101" creationId="{00000000-0000-0000-0000-000000000000}"/>
          </ac:spMkLst>
        </pc:spChg>
      </pc:sldChg>
      <pc:sldChg chg="addSp delSp modSp add mod delCm modCm">
        <pc:chgData name="Chloé BRICE" userId="dc33d2bd6b2998d7" providerId="LiveId" clId="{0EB79897-7689-41EE-A5F3-3E40B821B686}" dt="2024-05-12T13:17:22.949" v="9701"/>
        <pc:sldMkLst>
          <pc:docMk/>
          <pc:sldMk cId="943233510" sldId="295"/>
        </pc:sldMkLst>
        <pc:spChg chg="mod">
          <ac:chgData name="Chloé BRICE" userId="dc33d2bd6b2998d7" providerId="LiveId" clId="{0EB79897-7689-41EE-A5F3-3E40B821B686}" dt="2024-05-12T12:08:30.578" v="6608" actId="20577"/>
          <ac:spMkLst>
            <pc:docMk/>
            <pc:sldMk cId="943233510" sldId="295"/>
            <ac:spMk id="100" creationId="{00000000-0000-0000-0000-000000000000}"/>
          </ac:spMkLst>
        </pc:spChg>
        <pc:spChg chg="mod">
          <ac:chgData name="Chloé BRICE" userId="dc33d2bd6b2998d7" providerId="LiveId" clId="{0EB79897-7689-41EE-A5F3-3E40B821B686}" dt="2024-05-12T12:57:44.243" v="9382" actId="20577"/>
          <ac:spMkLst>
            <pc:docMk/>
            <pc:sldMk cId="943233510" sldId="295"/>
            <ac:spMk id="101" creationId="{00000000-0000-0000-0000-000000000000}"/>
          </ac:spMkLst>
        </pc:spChg>
        <pc:picChg chg="add mod">
          <ac:chgData name="Chloé BRICE" userId="dc33d2bd6b2998d7" providerId="LiveId" clId="{0EB79897-7689-41EE-A5F3-3E40B821B686}" dt="2024-05-11T04:49:55.483" v="3743" actId="1076"/>
          <ac:picMkLst>
            <pc:docMk/>
            <pc:sldMk cId="943233510" sldId="295"/>
            <ac:picMk id="3" creationId="{0038F458-EAF7-64E3-9F00-2A1E6BAE71A6}"/>
          </ac:picMkLst>
        </pc:picChg>
        <pc:picChg chg="del">
          <ac:chgData name="Chloé BRICE" userId="dc33d2bd6b2998d7" providerId="LiveId" clId="{0EB79897-7689-41EE-A5F3-3E40B821B686}" dt="2024-05-11T04:32:34.869" v="3243" actId="478"/>
          <ac:picMkLst>
            <pc:docMk/>
            <pc:sldMk cId="943233510" sldId="295"/>
            <ac:picMk id="4" creationId="{303FCA69-5C9C-A458-7C90-8B60401AF2BC}"/>
          </ac:picMkLst>
        </pc:picChg>
        <pc:picChg chg="add mod">
          <ac:chgData name="Chloé BRICE" userId="dc33d2bd6b2998d7" providerId="LiveId" clId="{0EB79897-7689-41EE-A5F3-3E40B821B686}" dt="2024-05-11T04:52:39.888" v="3891" actId="1076"/>
          <ac:picMkLst>
            <pc:docMk/>
            <pc:sldMk cId="943233510" sldId="295"/>
            <ac:picMk id="6" creationId="{D88EA581-F0C1-7DAC-FF78-B8DED954F904}"/>
          </ac:picMkLst>
        </pc:picChg>
        <pc:extLst>
          <p:ext xmlns:p="http://schemas.openxmlformats.org/presentationml/2006/main" uri="{D6D511B9-2390-475A-947B-AFAB55BFBCF1}">
            <pc226:cmChg xmlns:pc226="http://schemas.microsoft.com/office/powerpoint/2022/06/main/command" chg="del mod">
              <pc226:chgData name="Chloé BRICE" userId="dc33d2bd6b2998d7" providerId="LiveId" clId="{0EB79897-7689-41EE-A5F3-3E40B821B686}" dt="2024-05-12T13:17:22.949" v="9701"/>
              <pc2:cmMkLst xmlns:pc2="http://schemas.microsoft.com/office/powerpoint/2019/9/main/command">
                <pc:docMk/>
                <pc:sldMk cId="943233510" sldId="295"/>
                <pc2:cmMk id="{4D8BE749-03FF-4F0B-92BC-F6B07ADF35AE}"/>
              </pc2:cmMkLst>
            </pc226:cmChg>
          </p:ext>
        </pc:extLst>
      </pc:sldChg>
      <pc:sldChg chg="modSp add mod">
        <pc:chgData name="Chloé BRICE" userId="dc33d2bd6b2998d7" providerId="LiveId" clId="{0EB79897-7689-41EE-A5F3-3E40B821B686}" dt="2024-05-12T12:58:32.549" v="9455" actId="20577"/>
        <pc:sldMkLst>
          <pc:docMk/>
          <pc:sldMk cId="813801372" sldId="296"/>
        </pc:sldMkLst>
        <pc:spChg chg="mod">
          <ac:chgData name="Chloé BRICE" userId="dc33d2bd6b2998d7" providerId="LiveId" clId="{0EB79897-7689-41EE-A5F3-3E40B821B686}" dt="2024-05-12T12:08:49.077" v="6617"/>
          <ac:spMkLst>
            <pc:docMk/>
            <pc:sldMk cId="813801372" sldId="296"/>
            <ac:spMk id="100" creationId="{00000000-0000-0000-0000-000000000000}"/>
          </ac:spMkLst>
        </pc:spChg>
        <pc:spChg chg="mod">
          <ac:chgData name="Chloé BRICE" userId="dc33d2bd6b2998d7" providerId="LiveId" clId="{0EB79897-7689-41EE-A5F3-3E40B821B686}" dt="2024-05-12T12:58:32.549" v="9455" actId="20577"/>
          <ac:spMkLst>
            <pc:docMk/>
            <pc:sldMk cId="813801372" sldId="296"/>
            <ac:spMk id="101" creationId="{00000000-0000-0000-0000-000000000000}"/>
          </ac:spMkLst>
        </pc:spChg>
      </pc:sldChg>
      <pc:sldChg chg="modSp add mod">
        <pc:chgData name="Chloé BRICE" userId="dc33d2bd6b2998d7" providerId="LiveId" clId="{0EB79897-7689-41EE-A5F3-3E40B821B686}" dt="2024-05-12T12:09:10.990" v="6620"/>
        <pc:sldMkLst>
          <pc:docMk/>
          <pc:sldMk cId="1435280937" sldId="297"/>
        </pc:sldMkLst>
        <pc:spChg chg="mod">
          <ac:chgData name="Chloé BRICE" userId="dc33d2bd6b2998d7" providerId="LiveId" clId="{0EB79897-7689-41EE-A5F3-3E40B821B686}" dt="2024-05-12T12:09:10.990" v="6620"/>
          <ac:spMkLst>
            <pc:docMk/>
            <pc:sldMk cId="1435280937" sldId="297"/>
            <ac:spMk id="100" creationId="{00000000-0000-0000-0000-000000000000}"/>
          </ac:spMkLst>
        </pc:spChg>
        <pc:spChg chg="mod">
          <ac:chgData name="Chloé BRICE" userId="dc33d2bd6b2998d7" providerId="LiveId" clId="{0EB79897-7689-41EE-A5F3-3E40B821B686}" dt="2024-05-11T04:55:37.503" v="4021"/>
          <ac:spMkLst>
            <pc:docMk/>
            <pc:sldMk cId="1435280937" sldId="297"/>
            <ac:spMk id="101" creationId="{00000000-0000-0000-0000-000000000000}"/>
          </ac:spMkLst>
        </pc:spChg>
      </pc:sldChg>
      <pc:sldChg chg="modSp add mod">
        <pc:chgData name="Chloé BRICE" userId="dc33d2bd6b2998d7" providerId="LiveId" clId="{0EB79897-7689-41EE-A5F3-3E40B821B686}" dt="2024-05-12T12:59:16.751" v="9459" actId="207"/>
        <pc:sldMkLst>
          <pc:docMk/>
          <pc:sldMk cId="2793393763" sldId="298"/>
        </pc:sldMkLst>
        <pc:spChg chg="mod">
          <ac:chgData name="Chloé BRICE" userId="dc33d2bd6b2998d7" providerId="LiveId" clId="{0EB79897-7689-41EE-A5F3-3E40B821B686}" dt="2024-05-12T12:09:21.525" v="6621"/>
          <ac:spMkLst>
            <pc:docMk/>
            <pc:sldMk cId="2793393763" sldId="298"/>
            <ac:spMk id="100" creationId="{00000000-0000-0000-0000-000000000000}"/>
          </ac:spMkLst>
        </pc:spChg>
        <pc:spChg chg="mod">
          <ac:chgData name="Chloé BRICE" userId="dc33d2bd6b2998d7" providerId="LiveId" clId="{0EB79897-7689-41EE-A5F3-3E40B821B686}" dt="2024-05-12T12:59:16.751" v="9459" actId="207"/>
          <ac:spMkLst>
            <pc:docMk/>
            <pc:sldMk cId="2793393763" sldId="298"/>
            <ac:spMk id="101" creationId="{00000000-0000-0000-0000-000000000000}"/>
          </ac:spMkLst>
        </pc:spChg>
      </pc:sldChg>
      <pc:sldChg chg="addSp delSp modSp add mod">
        <pc:chgData name="Chloé BRICE" userId="dc33d2bd6b2998d7" providerId="LiveId" clId="{0EB79897-7689-41EE-A5F3-3E40B821B686}" dt="2024-05-12T12:09:34.345" v="6622"/>
        <pc:sldMkLst>
          <pc:docMk/>
          <pc:sldMk cId="178231913" sldId="299"/>
        </pc:sldMkLst>
        <pc:spChg chg="mod">
          <ac:chgData name="Chloé BRICE" userId="dc33d2bd6b2998d7" providerId="LiveId" clId="{0EB79897-7689-41EE-A5F3-3E40B821B686}" dt="2024-05-12T12:09:34.345" v="6622"/>
          <ac:spMkLst>
            <pc:docMk/>
            <pc:sldMk cId="178231913" sldId="299"/>
            <ac:spMk id="100" creationId="{00000000-0000-0000-0000-000000000000}"/>
          </ac:spMkLst>
        </pc:spChg>
        <pc:picChg chg="del">
          <ac:chgData name="Chloé BRICE" userId="dc33d2bd6b2998d7" providerId="LiveId" clId="{0EB79897-7689-41EE-A5F3-3E40B821B686}" dt="2024-05-11T04:56:56.648" v="4029" actId="478"/>
          <ac:picMkLst>
            <pc:docMk/>
            <pc:sldMk cId="178231913" sldId="299"/>
            <ac:picMk id="3" creationId="{E6086C6E-AD01-68F5-8493-652F590A4EF7}"/>
          </ac:picMkLst>
        </pc:picChg>
        <pc:picChg chg="add mod">
          <ac:chgData name="Chloé BRICE" userId="dc33d2bd6b2998d7" providerId="LiveId" clId="{0EB79897-7689-41EE-A5F3-3E40B821B686}" dt="2024-05-11T04:57:02.589" v="4032" actId="14100"/>
          <ac:picMkLst>
            <pc:docMk/>
            <pc:sldMk cId="178231913" sldId="299"/>
            <ac:picMk id="4" creationId="{003B4839-2126-1C0E-249D-5F0190D22894}"/>
          </ac:picMkLst>
        </pc:picChg>
      </pc:sldChg>
      <pc:sldChg chg="modSp add mod">
        <pc:chgData name="Chloé BRICE" userId="dc33d2bd6b2998d7" providerId="LiveId" clId="{0EB79897-7689-41EE-A5F3-3E40B821B686}" dt="2024-05-12T12:09:43.982" v="6623"/>
        <pc:sldMkLst>
          <pc:docMk/>
          <pc:sldMk cId="632217707" sldId="300"/>
        </pc:sldMkLst>
        <pc:spChg chg="mod">
          <ac:chgData name="Chloé BRICE" userId="dc33d2bd6b2998d7" providerId="LiveId" clId="{0EB79897-7689-41EE-A5F3-3E40B821B686}" dt="2024-05-11T04:58:19.753" v="4043"/>
          <ac:spMkLst>
            <pc:docMk/>
            <pc:sldMk cId="632217707" sldId="300"/>
            <ac:spMk id="5" creationId="{69827D35-3F81-8957-2E9A-35E69A84F6C9}"/>
          </ac:spMkLst>
        </pc:spChg>
        <pc:spChg chg="mod">
          <ac:chgData name="Chloé BRICE" userId="dc33d2bd6b2998d7" providerId="LiveId" clId="{0EB79897-7689-41EE-A5F3-3E40B821B686}" dt="2024-05-12T12:09:43.982" v="6623"/>
          <ac:spMkLst>
            <pc:docMk/>
            <pc:sldMk cId="632217707" sldId="300"/>
            <ac:spMk id="100" creationId="{00000000-0000-0000-0000-000000000000}"/>
          </ac:spMkLst>
        </pc:spChg>
        <pc:spChg chg="mod">
          <ac:chgData name="Chloé BRICE" userId="dc33d2bd6b2998d7" providerId="LiveId" clId="{0EB79897-7689-41EE-A5F3-3E40B821B686}" dt="2024-05-11T04:57:46.249" v="4042" actId="20577"/>
          <ac:spMkLst>
            <pc:docMk/>
            <pc:sldMk cId="632217707" sldId="300"/>
            <ac:spMk id="101" creationId="{00000000-0000-0000-0000-000000000000}"/>
          </ac:spMkLst>
        </pc:spChg>
      </pc:sldChg>
      <pc:sldChg chg="addSp delSp modSp add mod modCm">
        <pc:chgData name="Chloé BRICE" userId="dc33d2bd6b2998d7" providerId="LiveId" clId="{0EB79897-7689-41EE-A5F3-3E40B821B686}" dt="2024-05-12T13:00:32.719" v="9472" actId="20577"/>
        <pc:sldMkLst>
          <pc:docMk/>
          <pc:sldMk cId="1403121691" sldId="301"/>
        </pc:sldMkLst>
        <pc:spChg chg="add mod">
          <ac:chgData name="Chloé BRICE" userId="dc33d2bd6b2998d7" providerId="LiveId" clId="{0EB79897-7689-41EE-A5F3-3E40B821B686}" dt="2024-05-12T13:00:32.719" v="9472" actId="20577"/>
          <ac:spMkLst>
            <pc:docMk/>
            <pc:sldMk cId="1403121691" sldId="301"/>
            <ac:spMk id="5" creationId="{289126E6-924C-5E1D-0E9D-4E32699D6DCE}"/>
          </ac:spMkLst>
        </pc:spChg>
        <pc:spChg chg="mod">
          <ac:chgData name="Chloé BRICE" userId="dc33d2bd6b2998d7" providerId="LiveId" clId="{0EB79897-7689-41EE-A5F3-3E40B821B686}" dt="2024-05-12T12:09:55.398" v="6624"/>
          <ac:spMkLst>
            <pc:docMk/>
            <pc:sldMk cId="1403121691" sldId="301"/>
            <ac:spMk id="100" creationId="{00000000-0000-0000-0000-000000000000}"/>
          </ac:spMkLst>
        </pc:spChg>
        <pc:spChg chg="mod">
          <ac:chgData name="Chloé BRICE" userId="dc33d2bd6b2998d7" providerId="LiveId" clId="{0EB79897-7689-41EE-A5F3-3E40B821B686}" dt="2024-05-12T01:47:10.174" v="4242" actId="14100"/>
          <ac:spMkLst>
            <pc:docMk/>
            <pc:sldMk cId="1403121691" sldId="301"/>
            <ac:spMk id="101" creationId="{00000000-0000-0000-0000-000000000000}"/>
          </ac:spMkLst>
        </pc:spChg>
        <pc:picChg chg="add mod">
          <ac:chgData name="Chloé BRICE" userId="dc33d2bd6b2998d7" providerId="LiveId" clId="{0EB79897-7689-41EE-A5F3-3E40B821B686}" dt="2024-05-11T04:59:00.993" v="4060" actId="14100"/>
          <ac:picMkLst>
            <pc:docMk/>
            <pc:sldMk cId="1403121691" sldId="301"/>
            <ac:picMk id="3" creationId="{8902024B-E609-06FE-21A2-BF41CE6003A8}"/>
          </ac:picMkLst>
        </pc:picChg>
        <pc:picChg chg="del">
          <ac:chgData name="Chloé BRICE" userId="dc33d2bd6b2998d7" providerId="LiveId" clId="{0EB79897-7689-41EE-A5F3-3E40B821B686}" dt="2024-05-11T04:58:46.827" v="4057" actId="478"/>
          <ac:picMkLst>
            <pc:docMk/>
            <pc:sldMk cId="1403121691" sldId="301"/>
            <ac:picMk id="4" creationId="{303FCA69-5C9C-A458-7C90-8B60401AF2BC}"/>
          </ac:picMkLst>
        </pc:picChg>
        <pc:extLst>
          <p:ext xmlns:p="http://schemas.openxmlformats.org/presentationml/2006/main" uri="{D6D511B9-2390-475A-947B-AFAB55BFBCF1}">
            <pc226:cmChg xmlns:pc226="http://schemas.microsoft.com/office/powerpoint/2022/06/main/command" chg="mod">
              <pc226:chgData name="Chloé BRICE" userId="dc33d2bd6b2998d7" providerId="LiveId" clId="{0EB79897-7689-41EE-A5F3-3E40B821B686}" dt="2024-05-12T12:09:55.398" v="6624"/>
              <pc2:cmMkLst xmlns:pc2="http://schemas.microsoft.com/office/powerpoint/2019/9/main/command">
                <pc:docMk/>
                <pc:sldMk cId="1403121691" sldId="301"/>
                <pc2:cmMk id="{1B924A58-A24C-4110-93C8-2184D0E4C6E7}"/>
              </pc2:cmMkLst>
            </pc226:cmChg>
          </p:ext>
        </pc:extLst>
      </pc:sldChg>
      <pc:sldChg chg="delSp modSp add mod modCm">
        <pc:chgData name="Chloé BRICE" userId="dc33d2bd6b2998d7" providerId="LiveId" clId="{0EB79897-7689-41EE-A5F3-3E40B821B686}" dt="2024-05-12T12:10:14.129" v="6646" actId="20577"/>
        <pc:sldMkLst>
          <pc:docMk/>
          <pc:sldMk cId="3850196659" sldId="302"/>
        </pc:sldMkLst>
        <pc:spChg chg="mod">
          <ac:chgData name="Chloé BRICE" userId="dc33d2bd6b2998d7" providerId="LiveId" clId="{0EB79897-7689-41EE-A5F3-3E40B821B686}" dt="2024-05-12T12:10:14.129" v="6646" actId="20577"/>
          <ac:spMkLst>
            <pc:docMk/>
            <pc:sldMk cId="3850196659" sldId="302"/>
            <ac:spMk id="100" creationId="{00000000-0000-0000-0000-000000000000}"/>
          </ac:spMkLst>
        </pc:spChg>
        <pc:spChg chg="mod">
          <ac:chgData name="Chloé BRICE" userId="dc33d2bd6b2998d7" providerId="LiveId" clId="{0EB79897-7689-41EE-A5F3-3E40B821B686}" dt="2024-05-11T04:59:34.993" v="4063"/>
          <ac:spMkLst>
            <pc:docMk/>
            <pc:sldMk cId="3850196659" sldId="302"/>
            <ac:spMk id="101" creationId="{00000000-0000-0000-0000-000000000000}"/>
          </ac:spMkLst>
        </pc:spChg>
        <pc:picChg chg="del">
          <ac:chgData name="Chloé BRICE" userId="dc33d2bd6b2998d7" providerId="LiveId" clId="{0EB79897-7689-41EE-A5F3-3E40B821B686}" dt="2024-05-11T04:59:32.104" v="4062" actId="478"/>
          <ac:picMkLst>
            <pc:docMk/>
            <pc:sldMk cId="3850196659" sldId="302"/>
            <ac:picMk id="3" creationId="{8902024B-E609-06FE-21A2-BF41CE6003A8}"/>
          </ac:picMkLst>
        </pc:picChg>
        <pc:extLst>
          <p:ext xmlns:p="http://schemas.openxmlformats.org/presentationml/2006/main" uri="{D6D511B9-2390-475A-947B-AFAB55BFBCF1}">
            <pc226:cmChg xmlns:pc226="http://schemas.microsoft.com/office/powerpoint/2022/06/main/command" chg="mod">
              <pc226:chgData name="Chloé BRICE" userId="dc33d2bd6b2998d7" providerId="LiveId" clId="{0EB79897-7689-41EE-A5F3-3E40B821B686}" dt="2024-05-12T12:10:14.129" v="6646" actId="20577"/>
              <pc2:cmMkLst xmlns:pc2="http://schemas.microsoft.com/office/powerpoint/2019/9/main/command">
                <pc:docMk/>
                <pc:sldMk cId="3850196659" sldId="302"/>
                <pc2:cmMk id="{E6AECA53-5F2B-4413-846A-0D759829A5B8}"/>
              </pc2:cmMkLst>
            </pc226:cmChg>
          </p:ext>
        </pc:extLst>
      </pc:sldChg>
      <pc:sldChg chg="addSp modSp add mod modCm">
        <pc:chgData name="Chloé BRICE" userId="dc33d2bd6b2998d7" providerId="LiveId" clId="{0EB79897-7689-41EE-A5F3-3E40B821B686}" dt="2024-05-12T13:01:20.277" v="9492" actId="20577"/>
        <pc:sldMkLst>
          <pc:docMk/>
          <pc:sldMk cId="2596881123" sldId="303"/>
        </pc:sldMkLst>
        <pc:spChg chg="add mod">
          <ac:chgData name="Chloé BRICE" userId="dc33d2bd6b2998d7" providerId="LiveId" clId="{0EB79897-7689-41EE-A5F3-3E40B821B686}" dt="2024-05-12T13:01:20.277" v="9492" actId="20577"/>
          <ac:spMkLst>
            <pc:docMk/>
            <pc:sldMk cId="2596881123" sldId="303"/>
            <ac:spMk id="4" creationId="{F81FF571-2CDB-57AF-3723-E4297A4D6C08}"/>
          </ac:spMkLst>
        </pc:spChg>
        <pc:spChg chg="mod">
          <ac:chgData name="Chloé BRICE" userId="dc33d2bd6b2998d7" providerId="LiveId" clId="{0EB79897-7689-41EE-A5F3-3E40B821B686}" dt="2024-05-12T12:10:23.707" v="6647"/>
          <ac:spMkLst>
            <pc:docMk/>
            <pc:sldMk cId="2596881123" sldId="303"/>
            <ac:spMk id="100" creationId="{00000000-0000-0000-0000-000000000000}"/>
          </ac:spMkLst>
        </pc:spChg>
        <pc:spChg chg="mod">
          <ac:chgData name="Chloé BRICE" userId="dc33d2bd6b2998d7" providerId="LiveId" clId="{0EB79897-7689-41EE-A5F3-3E40B821B686}" dt="2024-05-12T13:00:57.011" v="9473" actId="20577"/>
          <ac:spMkLst>
            <pc:docMk/>
            <pc:sldMk cId="2596881123" sldId="303"/>
            <ac:spMk id="101" creationId="{00000000-0000-0000-0000-000000000000}"/>
          </ac:spMkLst>
        </pc:spChg>
        <pc:picChg chg="add mod">
          <ac:chgData name="Chloé BRICE" userId="dc33d2bd6b2998d7" providerId="LiveId" clId="{0EB79897-7689-41EE-A5F3-3E40B821B686}" dt="2024-05-12T11:36:28.990" v="5992" actId="1076"/>
          <ac:picMkLst>
            <pc:docMk/>
            <pc:sldMk cId="2596881123" sldId="303"/>
            <ac:picMk id="3" creationId="{8B211C36-70F4-FD2D-C3EF-7237C0A17087}"/>
          </ac:picMkLst>
        </pc:picChg>
        <pc:extLst>
          <p:ext xmlns:p="http://schemas.openxmlformats.org/presentationml/2006/main" uri="{D6D511B9-2390-475A-947B-AFAB55BFBCF1}">
            <pc226:cmChg xmlns:pc226="http://schemas.microsoft.com/office/powerpoint/2022/06/main/command" chg="mod">
              <pc226:chgData name="Chloé BRICE" userId="dc33d2bd6b2998d7" providerId="LiveId" clId="{0EB79897-7689-41EE-A5F3-3E40B821B686}" dt="2024-05-12T12:10:23.707" v="6647"/>
              <pc2:cmMkLst xmlns:pc2="http://schemas.microsoft.com/office/powerpoint/2019/9/main/command">
                <pc:docMk/>
                <pc:sldMk cId="2596881123" sldId="303"/>
                <pc2:cmMk id="{3FA53D54-3ECB-49E3-96F8-6CFBF95E1CBC}"/>
              </pc2:cmMkLst>
            </pc226:cmChg>
          </p:ext>
        </pc:extLst>
      </pc:sldChg>
      <pc:sldChg chg="modSp add mod">
        <pc:chgData name="Chloé BRICE" userId="dc33d2bd6b2998d7" providerId="LiveId" clId="{0EB79897-7689-41EE-A5F3-3E40B821B686}" dt="2024-05-12T13:01:34.260" v="9570" actId="20577"/>
        <pc:sldMkLst>
          <pc:docMk/>
          <pc:sldMk cId="3794420088" sldId="304"/>
        </pc:sldMkLst>
        <pc:spChg chg="mod">
          <ac:chgData name="Chloé BRICE" userId="dc33d2bd6b2998d7" providerId="LiveId" clId="{0EB79897-7689-41EE-A5F3-3E40B821B686}" dt="2024-05-12T12:11:09.301" v="6648"/>
          <ac:spMkLst>
            <pc:docMk/>
            <pc:sldMk cId="3794420088" sldId="304"/>
            <ac:spMk id="100" creationId="{00000000-0000-0000-0000-000000000000}"/>
          </ac:spMkLst>
        </pc:spChg>
        <pc:spChg chg="mod">
          <ac:chgData name="Chloé BRICE" userId="dc33d2bd6b2998d7" providerId="LiveId" clId="{0EB79897-7689-41EE-A5F3-3E40B821B686}" dt="2024-05-12T13:01:34.260" v="9570" actId="20577"/>
          <ac:spMkLst>
            <pc:docMk/>
            <pc:sldMk cId="3794420088" sldId="304"/>
            <ac:spMk id="101" creationId="{00000000-0000-0000-0000-000000000000}"/>
          </ac:spMkLst>
        </pc:spChg>
      </pc:sldChg>
      <pc:sldChg chg="modSp add del mod">
        <pc:chgData name="Chloé BRICE" userId="dc33d2bd6b2998d7" providerId="LiveId" clId="{0EB79897-7689-41EE-A5F3-3E40B821B686}" dt="2024-05-12T13:16:10.603" v="9693" actId="47"/>
        <pc:sldMkLst>
          <pc:docMk/>
          <pc:sldMk cId="3777681035" sldId="305"/>
        </pc:sldMkLst>
        <pc:spChg chg="mod">
          <ac:chgData name="Chloé BRICE" userId="dc33d2bd6b2998d7" providerId="LiveId" clId="{0EB79897-7689-41EE-A5F3-3E40B821B686}" dt="2024-05-12T11:43:09.611" v="6261" actId="20577"/>
          <ac:spMkLst>
            <pc:docMk/>
            <pc:sldMk cId="3777681035" sldId="305"/>
            <ac:spMk id="101" creationId="{00000000-0000-0000-0000-000000000000}"/>
          </ac:spMkLst>
        </pc:spChg>
      </pc:sldChg>
      <pc:sldChg chg="addSp delSp modSp add mod">
        <pc:chgData name="Chloé BRICE" userId="dc33d2bd6b2998d7" providerId="LiveId" clId="{0EB79897-7689-41EE-A5F3-3E40B821B686}" dt="2024-05-12T12:07:07.622" v="6503" actId="12789"/>
        <pc:sldMkLst>
          <pc:docMk/>
          <pc:sldMk cId="1294501966" sldId="306"/>
        </pc:sldMkLst>
        <pc:spChg chg="add del mod">
          <ac:chgData name="Chloé BRICE" userId="dc33d2bd6b2998d7" providerId="LiveId" clId="{0EB79897-7689-41EE-A5F3-3E40B821B686}" dt="2024-05-12T12:07:04.177" v="6502" actId="478"/>
          <ac:spMkLst>
            <pc:docMk/>
            <pc:sldMk cId="1294501966" sldId="306"/>
            <ac:spMk id="3" creationId="{CA9AE159-B96E-4A3E-3E62-C58CBE42EA2C}"/>
          </ac:spMkLst>
        </pc:spChg>
        <pc:spChg chg="mod">
          <ac:chgData name="Chloé BRICE" userId="dc33d2bd6b2998d7" providerId="LiveId" clId="{0EB79897-7689-41EE-A5F3-3E40B821B686}" dt="2024-05-12T12:07:07.622" v="6503" actId="12789"/>
          <ac:spMkLst>
            <pc:docMk/>
            <pc:sldMk cId="1294501966" sldId="306"/>
            <ac:spMk id="100" creationId="{00000000-0000-0000-0000-000000000000}"/>
          </ac:spMkLst>
        </pc:spChg>
        <pc:spChg chg="del">
          <ac:chgData name="Chloé BRICE" userId="dc33d2bd6b2998d7" providerId="LiveId" clId="{0EB79897-7689-41EE-A5F3-3E40B821B686}" dt="2024-05-12T12:07:02.575" v="6501" actId="478"/>
          <ac:spMkLst>
            <pc:docMk/>
            <pc:sldMk cId="1294501966" sldId="306"/>
            <ac:spMk id="101" creationId="{00000000-0000-0000-0000-000000000000}"/>
          </ac:spMkLst>
        </pc:spChg>
      </pc:sldChg>
      <pc:sldChg chg="addSp delSp modSp add del mod">
        <pc:chgData name="Chloé BRICE" userId="dc33d2bd6b2998d7" providerId="LiveId" clId="{0EB79897-7689-41EE-A5F3-3E40B821B686}" dt="2024-05-12T13:16:03.675" v="9664" actId="47"/>
        <pc:sldMkLst>
          <pc:docMk/>
          <pc:sldMk cId="2276425777" sldId="307"/>
        </pc:sldMkLst>
        <pc:spChg chg="add mod">
          <ac:chgData name="Chloé BRICE" userId="dc33d2bd6b2998d7" providerId="LiveId" clId="{0EB79897-7689-41EE-A5F3-3E40B821B686}" dt="2024-05-12T12:11:22.414" v="6650" actId="478"/>
          <ac:spMkLst>
            <pc:docMk/>
            <pc:sldMk cId="2276425777" sldId="307"/>
            <ac:spMk id="3" creationId="{BEF6ECF5-1446-E62D-FAF6-1C39CA8D886B}"/>
          </ac:spMkLst>
        </pc:spChg>
        <pc:spChg chg="del">
          <ac:chgData name="Chloé BRICE" userId="dc33d2bd6b2998d7" providerId="LiveId" clId="{0EB79897-7689-41EE-A5F3-3E40B821B686}" dt="2024-05-12T12:11:22.414" v="6650" actId="478"/>
          <ac:spMkLst>
            <pc:docMk/>
            <pc:sldMk cId="2276425777" sldId="307"/>
            <ac:spMk id="1269" creationId="{00000000-0000-0000-0000-000000000000}"/>
          </ac:spMkLst>
        </pc:spChg>
        <pc:spChg chg="del">
          <ac:chgData name="Chloé BRICE" userId="dc33d2bd6b2998d7" providerId="LiveId" clId="{0EB79897-7689-41EE-A5F3-3E40B821B686}" dt="2024-05-12T12:11:22.414" v="6650" actId="478"/>
          <ac:spMkLst>
            <pc:docMk/>
            <pc:sldMk cId="2276425777" sldId="307"/>
            <ac:spMk id="1271" creationId="{00000000-0000-0000-0000-000000000000}"/>
          </ac:spMkLst>
        </pc:spChg>
      </pc:sldChg>
      <pc:sldChg chg="modSp add del mod">
        <pc:chgData name="Chloé BRICE" userId="dc33d2bd6b2998d7" providerId="LiveId" clId="{0EB79897-7689-41EE-A5F3-3E40B821B686}" dt="2024-05-12T13:16:11.509" v="9695" actId="47"/>
        <pc:sldMkLst>
          <pc:docMk/>
          <pc:sldMk cId="3507671208" sldId="308"/>
        </pc:sldMkLst>
        <pc:spChg chg="mod">
          <ac:chgData name="Chloé BRICE" userId="dc33d2bd6b2998d7" providerId="LiveId" clId="{0EB79897-7689-41EE-A5F3-3E40B821B686}" dt="2024-05-12T13:07:43.778" v="9663" actId="20577"/>
          <ac:spMkLst>
            <pc:docMk/>
            <pc:sldMk cId="3507671208" sldId="308"/>
            <ac:spMk id="4" creationId="{96572706-6E98-2CC1-AC0D-2D73D4DBA07B}"/>
          </ac:spMkLst>
        </pc:spChg>
        <pc:spChg chg="mod">
          <ac:chgData name="Chloé BRICE" userId="dc33d2bd6b2998d7" providerId="LiveId" clId="{0EB79897-7689-41EE-A5F3-3E40B821B686}" dt="2024-05-12T12:28:58.720" v="7789" actId="6549"/>
          <ac:spMkLst>
            <pc:docMk/>
            <pc:sldMk cId="3507671208" sldId="308"/>
            <ac:spMk id="1269" creationId="{00000000-0000-0000-0000-000000000000}"/>
          </ac:spMkLst>
        </pc:spChg>
      </pc:sldChg>
      <pc:sldMasterChg chg="delSldLayout">
        <pc:chgData name="Chloé BRICE" userId="dc33d2bd6b2998d7" providerId="LiveId" clId="{0EB79897-7689-41EE-A5F3-3E40B821B686}" dt="2024-05-12T13:16:04.335" v="9668" actId="47"/>
        <pc:sldMasterMkLst>
          <pc:docMk/>
          <pc:sldMasterMk cId="0" sldId="2147483662"/>
        </pc:sldMasterMkLst>
        <pc:sldLayoutChg chg="del">
          <pc:chgData name="Chloé BRICE" userId="dc33d2bd6b2998d7" providerId="LiveId" clId="{0EB79897-7689-41EE-A5F3-3E40B821B686}" dt="2024-05-12T13:16:04.335" v="9668" actId="47"/>
          <pc:sldLayoutMkLst>
            <pc:docMk/>
            <pc:sldMasterMk cId="0" sldId="2147483662"/>
            <pc:sldLayoutMk cId="0" sldId="2147483652"/>
          </pc:sldLayoutMkLst>
        </pc:sldLayoutChg>
        <pc:sldLayoutChg chg="del">
          <pc:chgData name="Chloé BRICE" userId="dc33d2bd6b2998d7" providerId="LiveId" clId="{0EB79897-7689-41EE-A5F3-3E40B821B686}" dt="2024-05-12T13:16:04.099" v="9666" actId="47"/>
          <pc:sldLayoutMkLst>
            <pc:docMk/>
            <pc:sldMasterMk cId="0" sldId="2147483662"/>
            <pc:sldLayoutMk cId="0" sldId="2147483660"/>
          </pc:sldLayoutMkLst>
        </pc:sldLayoutChg>
      </pc:sldMasterChg>
      <pc:sldMasterChg chg="add del addSldLayout delSldLayout">
        <pc:chgData name="Chloé BRICE" userId="dc33d2bd6b2998d7" providerId="LiveId" clId="{0EB79897-7689-41EE-A5F3-3E40B821B686}" dt="2024-05-12T13:16:15.785" v="9699" actId="47"/>
        <pc:sldMasterMkLst>
          <pc:docMk/>
          <pc:sldMasterMk cId="0" sldId="2147483663"/>
        </pc:sldMasterMkLst>
        <pc:sldLayoutChg chg="add del">
          <pc:chgData name="Chloé BRICE" userId="dc33d2bd6b2998d7" providerId="LiveId" clId="{0EB79897-7689-41EE-A5F3-3E40B821B686}" dt="2024-05-12T13:16:15.785" v="9699" actId="47"/>
          <pc:sldLayoutMkLst>
            <pc:docMk/>
            <pc:sldMasterMk cId="0" sldId="2147483663"/>
            <pc:sldLayoutMk cId="0" sldId="2147483661"/>
          </pc:sldLayoutMkLst>
        </pc:sldLayoutChg>
      </pc:sldMasterChg>
    </pc:docChg>
  </pc:docChgLst>
</pc:chgInfo>
</file>

<file path=ppt/comments/modernComment_12D_53A1F01B.xml><?xml version="1.0" encoding="utf-8"?>
<p188:cmLst xmlns:a="http://schemas.openxmlformats.org/drawingml/2006/main" xmlns:r="http://schemas.openxmlformats.org/officeDocument/2006/relationships" xmlns:p188="http://schemas.microsoft.com/office/powerpoint/2018/8/main">
  <p188:cm id="{1B924A58-A24C-4110-93C8-2184D0E4C6E7}" authorId="{026FEA17-29FC-EAA4-287B-578DC149591B}" created="2024-05-11T04:19:27.029">
    <ac:txMkLst xmlns:ac="http://schemas.microsoft.com/office/drawing/2013/main/command">
      <pc:docMk xmlns:pc="http://schemas.microsoft.com/office/powerpoint/2013/main/command"/>
      <pc:sldMk xmlns:pc="http://schemas.microsoft.com/office/powerpoint/2013/main/command" cId="1403121691" sldId="301"/>
      <ac:spMk id="100" creationId="{00000000-0000-0000-0000-000000000000}"/>
      <ac:txMk cp="0" len="14">
        <ac:context len="15" hash="1707867172"/>
      </ac:txMk>
    </ac:txMkLst>
    <p188:pos x="18033556" y="982632"/>
    <p188:txBody>
      <a:bodyPr/>
      <a:lstStyle/>
      <a:p>
        <a:r>
          <a:rPr lang="fr-FR"/>
          <a:t>Ajouter commentaire</a:t>
        </a:r>
      </a:p>
    </p188:txBody>
  </p188:cm>
</p188:cmLst>
</file>

<file path=ppt/comments/modernComment_12E_E57D56B3.xml><?xml version="1.0" encoding="utf-8"?>
<p188:cmLst xmlns:a="http://schemas.openxmlformats.org/drawingml/2006/main" xmlns:r="http://schemas.openxmlformats.org/officeDocument/2006/relationships" xmlns:p188="http://schemas.microsoft.com/office/powerpoint/2018/8/main">
  <p188:cm id="{E6AECA53-5F2B-4413-846A-0D759829A5B8}" authorId="{026FEA17-29FC-EAA4-287B-578DC149591B}" created="2024-05-11T04:19:27.029">
    <ac:txMkLst xmlns:ac="http://schemas.microsoft.com/office/drawing/2013/main/command">
      <pc:docMk xmlns:pc="http://schemas.microsoft.com/office/powerpoint/2013/main/command"/>
      <pc:sldMk xmlns:pc="http://schemas.microsoft.com/office/powerpoint/2013/main/command" cId="3850196659" sldId="302"/>
      <ac:spMk id="100" creationId="{00000000-0000-0000-0000-000000000000}"/>
      <ac:txMk cp="0" len="14">
        <ac:context len="20" hash="3589810684"/>
      </ac:txMk>
    </ac:txMkLst>
    <p188:pos x="18033556" y="982632"/>
    <p188:txBody>
      <a:bodyPr/>
      <a:lstStyle/>
      <a:p>
        <a:r>
          <a:rPr lang="fr-FR"/>
          <a:t>Ajouter commentaire</a:t>
        </a:r>
      </a:p>
    </p188:txBody>
  </p188:cm>
</p188:cmLst>
</file>

<file path=ppt/comments/modernComment_12F_9AC942E3.xml><?xml version="1.0" encoding="utf-8"?>
<p188:cmLst xmlns:a="http://schemas.openxmlformats.org/drawingml/2006/main" xmlns:r="http://schemas.openxmlformats.org/officeDocument/2006/relationships" xmlns:p188="http://schemas.microsoft.com/office/powerpoint/2018/8/main">
  <p188:cm id="{3FA53D54-3ECB-49E3-96F8-6CFBF95E1CBC}" authorId="{026FEA17-29FC-EAA4-287B-578DC149591B}" created="2024-05-11T04:19:27.029">
    <ac:txMkLst xmlns:ac="http://schemas.microsoft.com/office/drawing/2013/main/command">
      <pc:docMk xmlns:pc="http://schemas.microsoft.com/office/powerpoint/2013/main/command"/>
      <pc:sldMk xmlns:pc="http://schemas.microsoft.com/office/powerpoint/2013/main/command" cId="2596881123" sldId="303"/>
      <ac:spMk id="100" creationId="{00000000-0000-0000-0000-000000000000}"/>
      <ac:txMk cp="0" len="19">
        <ac:context len="20" hash="3589810684"/>
      </ac:txMk>
    </ac:txMkLst>
    <p188:pos x="18033556" y="982632"/>
    <p188:txBody>
      <a:bodyPr/>
      <a:lstStyle/>
      <a:p>
        <a:r>
          <a:rPr lang="fr-FR"/>
          <a:t>Ajouter commentaire</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13212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11551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16748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1434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9737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77517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96290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5287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33647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99861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193cd5e77e_0_1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193cd5e77e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85782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27686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93922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59945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15608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9326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1159f1a87bc_0_1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1159f1a87b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72490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1159f1a87bc_0_1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1159f1a87b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7155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2290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3377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9274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97127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62312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1363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25450" y="6262650"/>
            <a:ext cx="20189100" cy="3657300"/>
          </a:xfrm>
          <a:prstGeom prst="rect">
            <a:avLst/>
          </a:prstGeom>
        </p:spPr>
        <p:txBody>
          <a:bodyPr spcFirstLastPara="1" wrap="square" lIns="255950" tIns="255950" rIns="255950" bIns="255950" anchor="ctr" anchorCtr="0">
            <a:normAutofit/>
          </a:bodyPr>
          <a:lstStyle>
            <a:lvl1pPr lvl="0" algn="ctr">
              <a:lnSpc>
                <a:spcPct val="80000"/>
              </a:lnSpc>
              <a:spcBef>
                <a:spcPts val="0"/>
              </a:spcBef>
              <a:spcAft>
                <a:spcPts val="0"/>
              </a:spcAft>
              <a:buSzPts val="14600"/>
              <a:buNone/>
              <a:defRPr sz="14600" b="0"/>
            </a:lvl1pPr>
            <a:lvl2pPr lvl="1" algn="ctr">
              <a:spcBef>
                <a:spcPts val="0"/>
              </a:spcBef>
              <a:spcAft>
                <a:spcPts val="0"/>
              </a:spcAft>
              <a:buSzPts val="14600"/>
              <a:buNone/>
              <a:defRPr sz="14600"/>
            </a:lvl2pPr>
            <a:lvl3pPr lvl="2" algn="ctr">
              <a:spcBef>
                <a:spcPts val="0"/>
              </a:spcBef>
              <a:spcAft>
                <a:spcPts val="0"/>
              </a:spcAft>
              <a:buSzPts val="14600"/>
              <a:buNone/>
              <a:defRPr sz="14600"/>
            </a:lvl3pPr>
            <a:lvl4pPr lvl="3" algn="ctr">
              <a:spcBef>
                <a:spcPts val="0"/>
              </a:spcBef>
              <a:spcAft>
                <a:spcPts val="0"/>
              </a:spcAft>
              <a:buSzPts val="14600"/>
              <a:buNone/>
              <a:defRPr sz="14600"/>
            </a:lvl4pPr>
            <a:lvl5pPr lvl="4" algn="ctr">
              <a:spcBef>
                <a:spcPts val="0"/>
              </a:spcBef>
              <a:spcAft>
                <a:spcPts val="0"/>
              </a:spcAft>
              <a:buSzPts val="14600"/>
              <a:buNone/>
              <a:defRPr sz="14600"/>
            </a:lvl5pPr>
            <a:lvl6pPr lvl="5" algn="ctr">
              <a:spcBef>
                <a:spcPts val="0"/>
              </a:spcBef>
              <a:spcAft>
                <a:spcPts val="0"/>
              </a:spcAft>
              <a:buSzPts val="14600"/>
              <a:buNone/>
              <a:defRPr sz="14600"/>
            </a:lvl6pPr>
            <a:lvl7pPr lvl="6" algn="ctr">
              <a:spcBef>
                <a:spcPts val="0"/>
              </a:spcBef>
              <a:spcAft>
                <a:spcPts val="0"/>
              </a:spcAft>
              <a:buSzPts val="14600"/>
              <a:buNone/>
              <a:defRPr sz="14600"/>
            </a:lvl7pPr>
            <a:lvl8pPr lvl="7" algn="ctr">
              <a:spcBef>
                <a:spcPts val="0"/>
              </a:spcBef>
              <a:spcAft>
                <a:spcPts val="0"/>
              </a:spcAft>
              <a:buSzPts val="14600"/>
              <a:buNone/>
              <a:defRPr sz="14600"/>
            </a:lvl8pPr>
            <a:lvl9pPr lvl="8" algn="ctr">
              <a:spcBef>
                <a:spcPts val="0"/>
              </a:spcBef>
              <a:spcAft>
                <a:spcPts val="0"/>
              </a:spcAft>
              <a:buSzPts val="14600"/>
              <a:buNone/>
              <a:defRPr sz="14600"/>
            </a:lvl9pPr>
          </a:lstStyle>
          <a:p>
            <a:endParaRPr/>
          </a:p>
        </p:txBody>
      </p:sp>
      <p:sp>
        <p:nvSpPr>
          <p:cNvPr id="10" name="Google Shape;10;p2"/>
          <p:cNvSpPr txBox="1">
            <a:spLocks noGrp="1"/>
          </p:cNvSpPr>
          <p:nvPr>
            <p:ph type="subTitle" idx="1"/>
          </p:nvPr>
        </p:nvSpPr>
        <p:spPr>
          <a:xfrm>
            <a:off x="1425450" y="9919950"/>
            <a:ext cx="20189100" cy="1097400"/>
          </a:xfrm>
          <a:prstGeom prst="rect">
            <a:avLst/>
          </a:prstGeom>
        </p:spPr>
        <p:txBody>
          <a:bodyPr spcFirstLastPara="1" wrap="square" lIns="255950" tIns="255950" rIns="255950" bIns="255950" anchor="ctr" anchorCtr="0">
            <a:normAutofit/>
          </a:bodyPr>
          <a:lstStyle>
            <a:lvl1pPr lvl="0" algn="ctr">
              <a:lnSpc>
                <a:spcPct val="100000"/>
              </a:lnSpc>
              <a:spcBef>
                <a:spcPts val="0"/>
              </a:spcBef>
              <a:spcAft>
                <a:spcPts val="0"/>
              </a:spcAft>
              <a:buSzPts val="7800"/>
              <a:buNone/>
              <a:defRPr sz="4800"/>
            </a:lvl1pPr>
            <a:lvl2pPr lvl="1" algn="ctr">
              <a:lnSpc>
                <a:spcPct val="100000"/>
              </a:lnSpc>
              <a:spcBef>
                <a:spcPts val="0"/>
              </a:spcBef>
              <a:spcAft>
                <a:spcPts val="0"/>
              </a:spcAft>
              <a:buSzPts val="7800"/>
              <a:buNone/>
              <a:defRPr sz="7800"/>
            </a:lvl2pPr>
            <a:lvl3pPr lvl="2" algn="ctr">
              <a:lnSpc>
                <a:spcPct val="100000"/>
              </a:lnSpc>
              <a:spcBef>
                <a:spcPts val="0"/>
              </a:spcBef>
              <a:spcAft>
                <a:spcPts val="0"/>
              </a:spcAft>
              <a:buSzPts val="7800"/>
              <a:buNone/>
              <a:defRPr sz="7800"/>
            </a:lvl3pPr>
            <a:lvl4pPr lvl="3" algn="ctr">
              <a:lnSpc>
                <a:spcPct val="100000"/>
              </a:lnSpc>
              <a:spcBef>
                <a:spcPts val="0"/>
              </a:spcBef>
              <a:spcAft>
                <a:spcPts val="0"/>
              </a:spcAft>
              <a:buSzPts val="7800"/>
              <a:buNone/>
              <a:defRPr sz="7800"/>
            </a:lvl4pPr>
            <a:lvl5pPr lvl="4" algn="ctr">
              <a:lnSpc>
                <a:spcPct val="100000"/>
              </a:lnSpc>
              <a:spcBef>
                <a:spcPts val="0"/>
              </a:spcBef>
              <a:spcAft>
                <a:spcPts val="0"/>
              </a:spcAft>
              <a:buSzPts val="7800"/>
              <a:buNone/>
              <a:defRPr sz="7800"/>
            </a:lvl5pPr>
            <a:lvl6pPr lvl="5" algn="ctr">
              <a:lnSpc>
                <a:spcPct val="100000"/>
              </a:lnSpc>
              <a:spcBef>
                <a:spcPts val="0"/>
              </a:spcBef>
              <a:spcAft>
                <a:spcPts val="0"/>
              </a:spcAft>
              <a:buSzPts val="7800"/>
              <a:buNone/>
              <a:defRPr sz="7800"/>
            </a:lvl6pPr>
            <a:lvl7pPr lvl="6" algn="ctr">
              <a:lnSpc>
                <a:spcPct val="100000"/>
              </a:lnSpc>
              <a:spcBef>
                <a:spcPts val="0"/>
              </a:spcBef>
              <a:spcAft>
                <a:spcPts val="0"/>
              </a:spcAft>
              <a:buSzPts val="7800"/>
              <a:buNone/>
              <a:defRPr sz="7800"/>
            </a:lvl7pPr>
            <a:lvl8pPr lvl="7" algn="ctr">
              <a:lnSpc>
                <a:spcPct val="100000"/>
              </a:lnSpc>
              <a:spcBef>
                <a:spcPts val="0"/>
              </a:spcBef>
              <a:spcAft>
                <a:spcPts val="0"/>
              </a:spcAft>
              <a:buSzPts val="7800"/>
              <a:buNone/>
              <a:defRPr sz="7800"/>
            </a:lvl8pPr>
            <a:lvl9pPr lvl="8" algn="ctr">
              <a:lnSpc>
                <a:spcPct val="100000"/>
              </a:lnSpc>
              <a:spcBef>
                <a:spcPts val="0"/>
              </a:spcBef>
              <a:spcAft>
                <a:spcPts val="0"/>
              </a:spcAft>
              <a:buSzPts val="7800"/>
              <a:buNone/>
              <a:defRPr sz="7800"/>
            </a:lvl9pPr>
          </a:lstStyle>
          <a:p>
            <a:endParaRPr/>
          </a:p>
        </p:txBody>
      </p:sp>
      <p:sp>
        <p:nvSpPr>
          <p:cNvPr id="11" name="Google Shape;11;p2"/>
          <p:cNvSpPr txBox="1">
            <a:spLocks noGrp="1"/>
          </p:cNvSpPr>
          <p:nvPr>
            <p:ph type="sldNum" idx="1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pic>
        <p:nvPicPr>
          <p:cNvPr id="12" name="Google Shape;12;p2"/>
          <p:cNvPicPr preferRelativeResize="0"/>
          <p:nvPr/>
        </p:nvPicPr>
        <p:blipFill>
          <a:blip r:embed="rId2">
            <a:alphaModFix/>
          </a:blip>
          <a:stretch>
            <a:fillRect/>
          </a:stretch>
        </p:blipFill>
        <p:spPr>
          <a:xfrm>
            <a:off x="0" y="0"/>
            <a:ext cx="23040000" cy="17280000"/>
          </a:xfrm>
          <a:prstGeom prst="rect">
            <a:avLst/>
          </a:prstGeom>
          <a:noFill/>
          <a:ln>
            <a:noFill/>
          </a:ln>
        </p:spPr>
      </p:pic>
      <p:pic>
        <p:nvPicPr>
          <p:cNvPr id="13" name="Google Shape;13;p2"/>
          <p:cNvPicPr preferRelativeResize="0"/>
          <p:nvPr/>
        </p:nvPicPr>
        <p:blipFill>
          <a:blip r:embed="rId3">
            <a:alphaModFix/>
          </a:blip>
          <a:stretch>
            <a:fillRect/>
          </a:stretch>
        </p:blipFill>
        <p:spPr>
          <a:xfrm>
            <a:off x="13373450" y="-1353450"/>
            <a:ext cx="12304451" cy="8677626"/>
          </a:xfrm>
          <a:prstGeom prst="rect">
            <a:avLst/>
          </a:prstGeom>
          <a:noFill/>
          <a:ln>
            <a:noFill/>
          </a:ln>
        </p:spPr>
      </p:pic>
      <p:pic>
        <p:nvPicPr>
          <p:cNvPr id="14" name="Google Shape;14;p2"/>
          <p:cNvPicPr preferRelativeResize="0"/>
          <p:nvPr/>
        </p:nvPicPr>
        <p:blipFill>
          <a:blip r:embed="rId3">
            <a:alphaModFix/>
          </a:blip>
          <a:stretch>
            <a:fillRect/>
          </a:stretch>
        </p:blipFill>
        <p:spPr>
          <a:xfrm>
            <a:off x="-4548230" y="10599402"/>
            <a:ext cx="15990298" cy="11610143"/>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2"/>
        <p:cNvGrpSpPr/>
        <p:nvPr/>
      </p:nvGrpSpPr>
      <p:grpSpPr>
        <a:xfrm>
          <a:off x="0" y="0"/>
          <a:ext cx="0" cy="0"/>
          <a:chOff x="0" y="0"/>
          <a:chExt cx="0" cy="0"/>
        </a:xfrm>
      </p:grpSpPr>
      <p:sp>
        <p:nvSpPr>
          <p:cNvPr id="63" name="Google Shape;63;p12"/>
          <p:cNvSpPr txBox="1">
            <a:spLocks noGrp="1"/>
          </p:cNvSpPr>
          <p:nvPr>
            <p:ph type="title" hasCustomPrompt="1"/>
          </p:nvPr>
        </p:nvSpPr>
        <p:spPr>
          <a:xfrm>
            <a:off x="785386" y="3716115"/>
            <a:ext cx="21469200" cy="6596400"/>
          </a:xfrm>
          <a:prstGeom prst="rect">
            <a:avLst/>
          </a:prstGeom>
        </p:spPr>
        <p:txBody>
          <a:bodyPr spcFirstLastPara="1" wrap="square" lIns="255950" tIns="255950" rIns="255950" bIns="255950" anchor="b" anchorCtr="0">
            <a:normAutofit/>
          </a:bodyPr>
          <a:lstStyle>
            <a:lvl1pPr lvl="0" algn="ctr">
              <a:spcBef>
                <a:spcPts val="0"/>
              </a:spcBef>
              <a:spcAft>
                <a:spcPts val="0"/>
              </a:spcAft>
              <a:buSzPts val="33600"/>
              <a:buNone/>
              <a:defRPr sz="33600"/>
            </a:lvl1pPr>
            <a:lvl2pPr lvl="1" algn="ctr">
              <a:spcBef>
                <a:spcPts val="0"/>
              </a:spcBef>
              <a:spcAft>
                <a:spcPts val="0"/>
              </a:spcAft>
              <a:buSzPts val="33600"/>
              <a:buNone/>
              <a:defRPr sz="33600"/>
            </a:lvl2pPr>
            <a:lvl3pPr lvl="2" algn="ctr">
              <a:spcBef>
                <a:spcPts val="0"/>
              </a:spcBef>
              <a:spcAft>
                <a:spcPts val="0"/>
              </a:spcAft>
              <a:buSzPts val="33600"/>
              <a:buNone/>
              <a:defRPr sz="33600"/>
            </a:lvl3pPr>
            <a:lvl4pPr lvl="3" algn="ctr">
              <a:spcBef>
                <a:spcPts val="0"/>
              </a:spcBef>
              <a:spcAft>
                <a:spcPts val="0"/>
              </a:spcAft>
              <a:buSzPts val="33600"/>
              <a:buNone/>
              <a:defRPr sz="33600"/>
            </a:lvl4pPr>
            <a:lvl5pPr lvl="4" algn="ctr">
              <a:spcBef>
                <a:spcPts val="0"/>
              </a:spcBef>
              <a:spcAft>
                <a:spcPts val="0"/>
              </a:spcAft>
              <a:buSzPts val="33600"/>
              <a:buNone/>
              <a:defRPr sz="33600"/>
            </a:lvl5pPr>
            <a:lvl6pPr lvl="5" algn="ctr">
              <a:spcBef>
                <a:spcPts val="0"/>
              </a:spcBef>
              <a:spcAft>
                <a:spcPts val="0"/>
              </a:spcAft>
              <a:buSzPts val="33600"/>
              <a:buNone/>
              <a:defRPr sz="33600"/>
            </a:lvl6pPr>
            <a:lvl7pPr lvl="6" algn="ctr">
              <a:spcBef>
                <a:spcPts val="0"/>
              </a:spcBef>
              <a:spcAft>
                <a:spcPts val="0"/>
              </a:spcAft>
              <a:buSzPts val="33600"/>
              <a:buNone/>
              <a:defRPr sz="33600"/>
            </a:lvl7pPr>
            <a:lvl8pPr lvl="7" algn="ctr">
              <a:spcBef>
                <a:spcPts val="0"/>
              </a:spcBef>
              <a:spcAft>
                <a:spcPts val="0"/>
              </a:spcAft>
              <a:buSzPts val="33600"/>
              <a:buNone/>
              <a:defRPr sz="33600"/>
            </a:lvl8pPr>
            <a:lvl9pPr lvl="8" algn="ctr">
              <a:spcBef>
                <a:spcPts val="0"/>
              </a:spcBef>
              <a:spcAft>
                <a:spcPts val="0"/>
              </a:spcAft>
              <a:buSzPts val="33600"/>
              <a:buNone/>
              <a:defRPr sz="33600"/>
            </a:lvl9pPr>
          </a:lstStyle>
          <a:p>
            <a:r>
              <a:t>xx%</a:t>
            </a:r>
          </a:p>
        </p:txBody>
      </p:sp>
      <p:sp>
        <p:nvSpPr>
          <p:cNvPr id="64" name="Google Shape;64;p12"/>
          <p:cNvSpPr txBox="1">
            <a:spLocks noGrp="1"/>
          </p:cNvSpPr>
          <p:nvPr>
            <p:ph type="body" idx="1"/>
          </p:nvPr>
        </p:nvSpPr>
        <p:spPr>
          <a:xfrm>
            <a:off x="785386" y="10590152"/>
            <a:ext cx="21469200" cy="4370100"/>
          </a:xfrm>
          <a:prstGeom prst="rect">
            <a:avLst/>
          </a:prstGeom>
        </p:spPr>
        <p:txBody>
          <a:bodyPr spcFirstLastPara="1" wrap="square" lIns="255950" tIns="255950" rIns="255950" bIns="255950" anchor="ctr" anchorCtr="0">
            <a:normAutofit/>
          </a:bodyPr>
          <a:lstStyle>
            <a:lvl1pPr marL="457200" lvl="0" indent="-546100" algn="ctr">
              <a:spcBef>
                <a:spcPts val="0"/>
              </a:spcBef>
              <a:spcAft>
                <a:spcPts val="0"/>
              </a:spcAft>
              <a:buSzPts val="5000"/>
              <a:buChar char="●"/>
              <a:defRPr/>
            </a:lvl1pPr>
            <a:lvl2pPr marL="914400" lvl="1" indent="-476250" algn="ctr">
              <a:spcBef>
                <a:spcPts val="0"/>
              </a:spcBef>
              <a:spcAft>
                <a:spcPts val="0"/>
              </a:spcAft>
              <a:buSzPts val="3900"/>
              <a:buChar char="○"/>
              <a:defRPr/>
            </a:lvl2pPr>
            <a:lvl3pPr marL="1371600" lvl="2" indent="-476250" algn="ctr">
              <a:spcBef>
                <a:spcPts val="0"/>
              </a:spcBef>
              <a:spcAft>
                <a:spcPts val="0"/>
              </a:spcAft>
              <a:buSzPts val="3900"/>
              <a:buChar char="■"/>
              <a:defRPr/>
            </a:lvl3pPr>
            <a:lvl4pPr marL="1828800" lvl="3" indent="-476250" algn="ctr">
              <a:spcBef>
                <a:spcPts val="0"/>
              </a:spcBef>
              <a:spcAft>
                <a:spcPts val="0"/>
              </a:spcAft>
              <a:buSzPts val="3900"/>
              <a:buChar char="●"/>
              <a:defRPr/>
            </a:lvl4pPr>
            <a:lvl5pPr marL="2286000" lvl="4" indent="-476250" algn="ctr">
              <a:spcBef>
                <a:spcPts val="0"/>
              </a:spcBef>
              <a:spcAft>
                <a:spcPts val="0"/>
              </a:spcAft>
              <a:buSzPts val="3900"/>
              <a:buChar char="○"/>
              <a:defRPr/>
            </a:lvl5pPr>
            <a:lvl6pPr marL="2743200" lvl="5" indent="-476250" algn="ctr">
              <a:spcBef>
                <a:spcPts val="0"/>
              </a:spcBef>
              <a:spcAft>
                <a:spcPts val="0"/>
              </a:spcAft>
              <a:buSzPts val="3900"/>
              <a:buChar char="■"/>
              <a:defRPr/>
            </a:lvl6pPr>
            <a:lvl7pPr marL="3200400" lvl="6" indent="-476250" algn="ctr">
              <a:spcBef>
                <a:spcPts val="0"/>
              </a:spcBef>
              <a:spcAft>
                <a:spcPts val="0"/>
              </a:spcAft>
              <a:buSzPts val="3900"/>
              <a:buChar char="●"/>
              <a:defRPr/>
            </a:lvl7pPr>
            <a:lvl8pPr marL="3657600" lvl="7" indent="-476250" algn="ctr">
              <a:spcBef>
                <a:spcPts val="0"/>
              </a:spcBef>
              <a:spcAft>
                <a:spcPts val="0"/>
              </a:spcAft>
              <a:buSzPts val="3900"/>
              <a:buChar char="○"/>
              <a:defRPr/>
            </a:lvl8pPr>
            <a:lvl9pPr marL="4114800" lvl="8" indent="-476250" algn="ctr">
              <a:spcBef>
                <a:spcPts val="0"/>
              </a:spcBef>
              <a:spcAft>
                <a:spcPts val="0"/>
              </a:spcAft>
              <a:buSzPts val="3900"/>
              <a:buChar char="■"/>
              <a:defRPr/>
            </a:lvl9pPr>
          </a:lstStyle>
          <a:p>
            <a:endParaRPr/>
          </a:p>
        </p:txBody>
      </p:sp>
      <p:sp>
        <p:nvSpPr>
          <p:cNvPr id="65" name="Google Shape;65;p12"/>
          <p:cNvSpPr txBox="1">
            <a:spLocks noGrp="1"/>
          </p:cNvSpPr>
          <p:nvPr>
            <p:ph type="sldNum" idx="1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6"/>
        <p:cNvGrpSpPr/>
        <p:nvPr/>
      </p:nvGrpSpPr>
      <p:grpSpPr>
        <a:xfrm>
          <a:off x="0" y="0"/>
          <a:ext cx="0" cy="0"/>
          <a:chOff x="0" y="0"/>
          <a:chExt cx="0" cy="0"/>
        </a:xfrm>
      </p:grpSpPr>
      <p:sp>
        <p:nvSpPr>
          <p:cNvPr id="67" name="Google Shape;67;p13"/>
          <p:cNvSpPr txBox="1">
            <a:spLocks noGrp="1"/>
          </p:cNvSpPr>
          <p:nvPr>
            <p:ph type="sldNum" idx="1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sldNum" idx="1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
        <p:nvSpPr>
          <p:cNvPr id="17" name="Google Shape;17;p3"/>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rmAutofit/>
          </a:bodyPr>
          <a:lstStyle>
            <a:lvl1pPr lvl="0" algn="ctr" rtl="0">
              <a:spcBef>
                <a:spcPts val="0"/>
              </a:spcBef>
              <a:spcAft>
                <a:spcPts val="0"/>
              </a:spcAft>
              <a:buSzPts val="9000"/>
              <a:buNone/>
              <a:defRPr/>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sp>
        <p:nvSpPr>
          <p:cNvPr id="18" name="Google Shape;18;p3"/>
          <p:cNvSpPr txBox="1">
            <a:spLocks noGrp="1"/>
          </p:cNvSpPr>
          <p:nvPr>
            <p:ph type="sldNum" idx="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‹N°›</a:t>
            </a:fld>
            <a:endParaRPr/>
          </a:p>
        </p:txBody>
      </p:sp>
      <p:pic>
        <p:nvPicPr>
          <p:cNvPr id="19" name="Google Shape;19;p3"/>
          <p:cNvPicPr preferRelativeResize="0"/>
          <p:nvPr/>
        </p:nvPicPr>
        <p:blipFill>
          <a:blip r:embed="rId2">
            <a:alphaModFix/>
          </a:blip>
          <a:stretch>
            <a:fillRect/>
          </a:stretch>
        </p:blipFill>
        <p:spPr>
          <a:xfrm>
            <a:off x="0" y="0"/>
            <a:ext cx="23040000" cy="17280000"/>
          </a:xfrm>
          <a:prstGeom prst="rect">
            <a:avLst/>
          </a:prstGeom>
          <a:noFill/>
          <a:ln>
            <a:noFill/>
          </a:ln>
        </p:spPr>
      </p:pic>
      <p:pic>
        <p:nvPicPr>
          <p:cNvPr id="20" name="Google Shape;20;p3"/>
          <p:cNvPicPr preferRelativeResize="0"/>
          <p:nvPr/>
        </p:nvPicPr>
        <p:blipFill>
          <a:blip r:embed="rId3">
            <a:alphaModFix/>
          </a:blip>
          <a:stretch>
            <a:fillRect/>
          </a:stretch>
        </p:blipFill>
        <p:spPr>
          <a:xfrm>
            <a:off x="15034095" y="10235027"/>
            <a:ext cx="15990298" cy="11610143"/>
          </a:xfrm>
          <a:prstGeom prst="rect">
            <a:avLst/>
          </a:prstGeom>
          <a:noFill/>
          <a:ln>
            <a:noFill/>
          </a:ln>
        </p:spPr>
      </p:pic>
      <p:pic>
        <p:nvPicPr>
          <p:cNvPr id="21" name="Google Shape;21;p3"/>
          <p:cNvPicPr preferRelativeResize="0"/>
          <p:nvPr/>
        </p:nvPicPr>
        <p:blipFill>
          <a:blip r:embed="rId3">
            <a:alphaModFix/>
          </a:blip>
          <a:stretch>
            <a:fillRect/>
          </a:stretch>
        </p:blipFill>
        <p:spPr>
          <a:xfrm>
            <a:off x="-5296150" y="-2339600"/>
            <a:ext cx="12304451" cy="867762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pic>
        <p:nvPicPr>
          <p:cNvPr id="23" name="Google Shape;23;p4"/>
          <p:cNvPicPr preferRelativeResize="0"/>
          <p:nvPr/>
        </p:nvPicPr>
        <p:blipFill>
          <a:blip r:embed="rId2">
            <a:alphaModFix/>
          </a:blip>
          <a:stretch>
            <a:fillRect/>
          </a:stretch>
        </p:blipFill>
        <p:spPr>
          <a:xfrm>
            <a:off x="0" y="0"/>
            <a:ext cx="23040000" cy="17280000"/>
          </a:xfrm>
          <a:prstGeom prst="rect">
            <a:avLst/>
          </a:prstGeom>
          <a:noFill/>
          <a:ln>
            <a:noFill/>
          </a:ln>
        </p:spPr>
      </p:pic>
      <p:sp>
        <p:nvSpPr>
          <p:cNvPr id="24" name="Google Shape;24;p4"/>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lvl1pPr lvl="0" algn="ctr" rtl="0">
              <a:spcBef>
                <a:spcPts val="0"/>
              </a:spcBef>
              <a:spcAft>
                <a:spcPts val="0"/>
              </a:spcAft>
              <a:buSzPts val="9000"/>
              <a:buNone/>
              <a:defRPr/>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sp>
        <p:nvSpPr>
          <p:cNvPr id="25" name="Google Shape;25;p4"/>
          <p:cNvSpPr txBox="1">
            <a:spLocks noGrp="1"/>
          </p:cNvSpPr>
          <p:nvPr>
            <p:ph type="body" idx="1"/>
          </p:nvPr>
        </p:nvSpPr>
        <p:spPr>
          <a:xfrm>
            <a:off x="785375" y="3419000"/>
            <a:ext cx="21469200" cy="11930400"/>
          </a:xfrm>
          <a:prstGeom prst="rect">
            <a:avLst/>
          </a:prstGeom>
        </p:spPr>
        <p:txBody>
          <a:bodyPr spcFirstLastPara="1" wrap="square" lIns="255950" tIns="255950" rIns="255950" bIns="255950" anchor="t" anchorCtr="0">
            <a:normAutofit/>
          </a:bodyPr>
          <a:lstStyle>
            <a:lvl1pPr marL="457200" lvl="0" indent="-450850">
              <a:lnSpc>
                <a:spcPct val="100000"/>
              </a:lnSpc>
              <a:spcBef>
                <a:spcPts val="0"/>
              </a:spcBef>
              <a:spcAft>
                <a:spcPts val="0"/>
              </a:spcAft>
              <a:buClr>
                <a:schemeClr val="accent1"/>
              </a:buClr>
              <a:buSzPts val="3500"/>
              <a:buFont typeface="Roboto"/>
              <a:buChar char="●"/>
              <a:defRPr sz="3500"/>
            </a:lvl1pPr>
            <a:lvl2pPr marL="914400" lvl="1" indent="-264160">
              <a:spcBef>
                <a:spcPts val="0"/>
              </a:spcBef>
              <a:spcAft>
                <a:spcPts val="0"/>
              </a:spcAft>
              <a:buSzPts val="560"/>
              <a:buFont typeface="Roboto"/>
              <a:buChar char="○"/>
              <a:defRPr/>
            </a:lvl2pPr>
            <a:lvl3pPr marL="1371600" lvl="2" indent="-264160">
              <a:spcBef>
                <a:spcPts val="0"/>
              </a:spcBef>
              <a:spcAft>
                <a:spcPts val="0"/>
              </a:spcAft>
              <a:buSzPts val="560"/>
              <a:buFont typeface="Roboto"/>
              <a:buChar char="■"/>
              <a:defRPr/>
            </a:lvl3pPr>
            <a:lvl4pPr marL="1828800" lvl="3" indent="-264160">
              <a:spcBef>
                <a:spcPts val="0"/>
              </a:spcBef>
              <a:spcAft>
                <a:spcPts val="0"/>
              </a:spcAft>
              <a:buSzPts val="560"/>
              <a:buFont typeface="Roboto"/>
              <a:buChar char="●"/>
              <a:defRPr/>
            </a:lvl4pPr>
            <a:lvl5pPr marL="2286000" lvl="4" indent="-264160">
              <a:spcBef>
                <a:spcPts val="0"/>
              </a:spcBef>
              <a:spcAft>
                <a:spcPts val="0"/>
              </a:spcAft>
              <a:buSzPts val="560"/>
              <a:buFont typeface="Roboto"/>
              <a:buChar char="○"/>
              <a:defRPr/>
            </a:lvl5pPr>
            <a:lvl6pPr marL="2743200" lvl="5" indent="-264160">
              <a:spcBef>
                <a:spcPts val="0"/>
              </a:spcBef>
              <a:spcAft>
                <a:spcPts val="0"/>
              </a:spcAft>
              <a:buSzPts val="560"/>
              <a:buFont typeface="Roboto"/>
              <a:buChar char="■"/>
              <a:defRPr/>
            </a:lvl6pPr>
            <a:lvl7pPr marL="3200400" lvl="6" indent="-264160">
              <a:spcBef>
                <a:spcPts val="0"/>
              </a:spcBef>
              <a:spcAft>
                <a:spcPts val="0"/>
              </a:spcAft>
              <a:buSzPts val="560"/>
              <a:buFont typeface="Roboto"/>
              <a:buChar char="●"/>
              <a:defRPr/>
            </a:lvl7pPr>
            <a:lvl8pPr marL="3657600" lvl="7" indent="-264159">
              <a:spcBef>
                <a:spcPts val="0"/>
              </a:spcBef>
              <a:spcAft>
                <a:spcPts val="0"/>
              </a:spcAft>
              <a:buSzPts val="560"/>
              <a:buFont typeface="Roboto"/>
              <a:buChar char="○"/>
              <a:defRPr/>
            </a:lvl8pPr>
            <a:lvl9pPr marL="4114800" lvl="8" indent="-264159">
              <a:spcBef>
                <a:spcPts val="0"/>
              </a:spcBef>
              <a:spcAft>
                <a:spcPts val="0"/>
              </a:spcAft>
              <a:buSzPts val="560"/>
              <a:buFont typeface="Roboto"/>
              <a:buChar char="■"/>
              <a:defRPr/>
            </a:lvl9pPr>
          </a:lstStyle>
          <a:p>
            <a:endParaRPr/>
          </a:p>
        </p:txBody>
      </p:sp>
      <p:sp>
        <p:nvSpPr>
          <p:cNvPr id="26" name="Google Shape;26;p4"/>
          <p:cNvSpPr txBox="1">
            <a:spLocks noGrp="1"/>
          </p:cNvSpPr>
          <p:nvPr>
            <p:ph type="sldNum" idx="1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pic>
        <p:nvPicPr>
          <p:cNvPr id="27" name="Google Shape;27;p4"/>
          <p:cNvPicPr preferRelativeResize="0"/>
          <p:nvPr/>
        </p:nvPicPr>
        <p:blipFill>
          <a:blip r:embed="rId3">
            <a:alphaModFix/>
          </a:blip>
          <a:stretch>
            <a:fillRect/>
          </a:stretch>
        </p:blipFill>
        <p:spPr>
          <a:xfrm>
            <a:off x="15034095" y="10235027"/>
            <a:ext cx="15990298" cy="11610143"/>
          </a:xfrm>
          <a:prstGeom prst="rect">
            <a:avLst/>
          </a:prstGeom>
          <a:noFill/>
          <a:ln>
            <a:noFill/>
          </a:ln>
        </p:spPr>
      </p:pic>
      <p:pic>
        <p:nvPicPr>
          <p:cNvPr id="28" name="Google Shape;28;p4"/>
          <p:cNvPicPr preferRelativeResize="0"/>
          <p:nvPr/>
        </p:nvPicPr>
        <p:blipFill>
          <a:blip r:embed="rId3">
            <a:alphaModFix/>
          </a:blip>
          <a:stretch>
            <a:fillRect/>
          </a:stretch>
        </p:blipFill>
        <p:spPr>
          <a:xfrm>
            <a:off x="-5296150" y="-2339600"/>
            <a:ext cx="12304451" cy="867762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rmAutofit/>
          </a:bodyPr>
          <a:lstStyle>
            <a:lvl1pPr lvl="0">
              <a:spcBef>
                <a:spcPts val="0"/>
              </a:spcBef>
              <a:spcAft>
                <a:spcPts val="0"/>
              </a:spcAft>
              <a:buSzPts val="9000"/>
              <a:buNone/>
              <a:defRPr/>
            </a:lvl1pPr>
            <a:lvl2pPr lvl="1">
              <a:spcBef>
                <a:spcPts val="0"/>
              </a:spcBef>
              <a:spcAft>
                <a:spcPts val="0"/>
              </a:spcAft>
              <a:buSzPts val="7800"/>
              <a:buNone/>
              <a:defRPr/>
            </a:lvl2pPr>
            <a:lvl3pPr lvl="2">
              <a:spcBef>
                <a:spcPts val="0"/>
              </a:spcBef>
              <a:spcAft>
                <a:spcPts val="0"/>
              </a:spcAft>
              <a:buSzPts val="7800"/>
              <a:buNone/>
              <a:defRPr/>
            </a:lvl3pPr>
            <a:lvl4pPr lvl="3">
              <a:spcBef>
                <a:spcPts val="0"/>
              </a:spcBef>
              <a:spcAft>
                <a:spcPts val="0"/>
              </a:spcAft>
              <a:buSzPts val="7800"/>
              <a:buNone/>
              <a:defRPr/>
            </a:lvl4pPr>
            <a:lvl5pPr lvl="4">
              <a:spcBef>
                <a:spcPts val="0"/>
              </a:spcBef>
              <a:spcAft>
                <a:spcPts val="0"/>
              </a:spcAft>
              <a:buSzPts val="7800"/>
              <a:buNone/>
              <a:defRPr/>
            </a:lvl5pPr>
            <a:lvl6pPr lvl="5">
              <a:spcBef>
                <a:spcPts val="0"/>
              </a:spcBef>
              <a:spcAft>
                <a:spcPts val="0"/>
              </a:spcAft>
              <a:buSzPts val="7800"/>
              <a:buNone/>
              <a:defRPr/>
            </a:lvl6pPr>
            <a:lvl7pPr lvl="6">
              <a:spcBef>
                <a:spcPts val="0"/>
              </a:spcBef>
              <a:spcAft>
                <a:spcPts val="0"/>
              </a:spcAft>
              <a:buSzPts val="7800"/>
              <a:buNone/>
              <a:defRPr/>
            </a:lvl7pPr>
            <a:lvl8pPr lvl="7">
              <a:spcBef>
                <a:spcPts val="0"/>
              </a:spcBef>
              <a:spcAft>
                <a:spcPts val="0"/>
              </a:spcAft>
              <a:buSzPts val="7800"/>
              <a:buNone/>
              <a:defRPr/>
            </a:lvl8pPr>
            <a:lvl9pPr lvl="8">
              <a:spcBef>
                <a:spcPts val="0"/>
              </a:spcBef>
              <a:spcAft>
                <a:spcPts val="0"/>
              </a:spcAft>
              <a:buSzPts val="7800"/>
              <a:buNone/>
              <a:defRPr/>
            </a:lvl9pPr>
          </a:lstStyle>
          <a:p>
            <a:endParaRPr/>
          </a:p>
        </p:txBody>
      </p:sp>
      <p:sp>
        <p:nvSpPr>
          <p:cNvPr id="31" name="Google Shape;31;p5"/>
          <p:cNvSpPr txBox="1">
            <a:spLocks noGrp="1"/>
          </p:cNvSpPr>
          <p:nvPr>
            <p:ph type="body" idx="1"/>
          </p:nvPr>
        </p:nvSpPr>
        <p:spPr>
          <a:xfrm>
            <a:off x="785386" y="3871832"/>
            <a:ext cx="10078500" cy="11477700"/>
          </a:xfrm>
          <a:prstGeom prst="rect">
            <a:avLst/>
          </a:prstGeom>
        </p:spPr>
        <p:txBody>
          <a:bodyPr spcFirstLastPara="1" wrap="square" lIns="255950" tIns="255950" rIns="255950" bIns="255950" anchor="ctr" anchorCtr="0">
            <a:normAutofit/>
          </a:bodyPr>
          <a:lstStyle>
            <a:lvl1pPr marL="457200" lvl="0" indent="-476250">
              <a:spcBef>
                <a:spcPts val="0"/>
              </a:spcBef>
              <a:spcAft>
                <a:spcPts val="0"/>
              </a:spcAft>
              <a:buSzPts val="3900"/>
              <a:buChar char="●"/>
              <a:defRPr sz="3900"/>
            </a:lvl1pPr>
            <a:lvl2pPr marL="914400" lvl="1" indent="-444500">
              <a:spcBef>
                <a:spcPts val="0"/>
              </a:spcBef>
              <a:spcAft>
                <a:spcPts val="0"/>
              </a:spcAft>
              <a:buSzPts val="3400"/>
              <a:buChar char="○"/>
              <a:defRPr sz="3400"/>
            </a:lvl2pPr>
            <a:lvl3pPr marL="1371600" lvl="2" indent="-444500">
              <a:spcBef>
                <a:spcPts val="0"/>
              </a:spcBef>
              <a:spcAft>
                <a:spcPts val="0"/>
              </a:spcAft>
              <a:buSzPts val="3400"/>
              <a:buChar char="■"/>
              <a:defRPr sz="3400"/>
            </a:lvl3pPr>
            <a:lvl4pPr marL="1828800" lvl="3" indent="-444500">
              <a:spcBef>
                <a:spcPts val="0"/>
              </a:spcBef>
              <a:spcAft>
                <a:spcPts val="0"/>
              </a:spcAft>
              <a:buSzPts val="3400"/>
              <a:buChar char="●"/>
              <a:defRPr sz="3400"/>
            </a:lvl4pPr>
            <a:lvl5pPr marL="2286000" lvl="4" indent="-444500">
              <a:spcBef>
                <a:spcPts val="0"/>
              </a:spcBef>
              <a:spcAft>
                <a:spcPts val="0"/>
              </a:spcAft>
              <a:buSzPts val="3400"/>
              <a:buChar char="○"/>
              <a:defRPr sz="3400"/>
            </a:lvl5pPr>
            <a:lvl6pPr marL="2743200" lvl="5" indent="-444500">
              <a:spcBef>
                <a:spcPts val="0"/>
              </a:spcBef>
              <a:spcAft>
                <a:spcPts val="0"/>
              </a:spcAft>
              <a:buSzPts val="3400"/>
              <a:buChar char="■"/>
              <a:defRPr sz="3400"/>
            </a:lvl6pPr>
            <a:lvl7pPr marL="3200400" lvl="6" indent="-444500">
              <a:spcBef>
                <a:spcPts val="0"/>
              </a:spcBef>
              <a:spcAft>
                <a:spcPts val="0"/>
              </a:spcAft>
              <a:buSzPts val="3400"/>
              <a:buChar char="●"/>
              <a:defRPr sz="3400"/>
            </a:lvl7pPr>
            <a:lvl8pPr marL="3657600" lvl="7" indent="-444500">
              <a:spcBef>
                <a:spcPts val="0"/>
              </a:spcBef>
              <a:spcAft>
                <a:spcPts val="0"/>
              </a:spcAft>
              <a:buSzPts val="3400"/>
              <a:buChar char="○"/>
              <a:defRPr sz="3400"/>
            </a:lvl8pPr>
            <a:lvl9pPr marL="4114800" lvl="8" indent="-444500">
              <a:spcBef>
                <a:spcPts val="0"/>
              </a:spcBef>
              <a:spcAft>
                <a:spcPts val="0"/>
              </a:spcAft>
              <a:buSzPts val="3400"/>
              <a:buChar char="■"/>
              <a:defRPr sz="3400"/>
            </a:lvl9pPr>
          </a:lstStyle>
          <a:p>
            <a:endParaRPr/>
          </a:p>
        </p:txBody>
      </p:sp>
      <p:sp>
        <p:nvSpPr>
          <p:cNvPr id="32" name="Google Shape;32;p5"/>
          <p:cNvSpPr txBox="1">
            <a:spLocks noGrp="1"/>
          </p:cNvSpPr>
          <p:nvPr>
            <p:ph type="body" idx="2"/>
          </p:nvPr>
        </p:nvSpPr>
        <p:spPr>
          <a:xfrm>
            <a:off x="12176126" y="3871832"/>
            <a:ext cx="10078500" cy="11477700"/>
          </a:xfrm>
          <a:prstGeom prst="rect">
            <a:avLst/>
          </a:prstGeom>
        </p:spPr>
        <p:txBody>
          <a:bodyPr spcFirstLastPara="1" wrap="square" lIns="255950" tIns="255950" rIns="255950" bIns="255950" anchor="ctr" anchorCtr="0">
            <a:normAutofit/>
          </a:bodyPr>
          <a:lstStyle>
            <a:lvl1pPr marL="457200" lvl="0" indent="-476250">
              <a:spcBef>
                <a:spcPts val="0"/>
              </a:spcBef>
              <a:spcAft>
                <a:spcPts val="0"/>
              </a:spcAft>
              <a:buSzPts val="3900"/>
              <a:buChar char="●"/>
              <a:defRPr sz="3900"/>
            </a:lvl1pPr>
            <a:lvl2pPr marL="914400" lvl="1" indent="-444500">
              <a:spcBef>
                <a:spcPts val="0"/>
              </a:spcBef>
              <a:spcAft>
                <a:spcPts val="0"/>
              </a:spcAft>
              <a:buSzPts val="3400"/>
              <a:buChar char="○"/>
              <a:defRPr sz="3400"/>
            </a:lvl2pPr>
            <a:lvl3pPr marL="1371600" lvl="2" indent="-444500">
              <a:spcBef>
                <a:spcPts val="0"/>
              </a:spcBef>
              <a:spcAft>
                <a:spcPts val="0"/>
              </a:spcAft>
              <a:buSzPts val="3400"/>
              <a:buChar char="■"/>
              <a:defRPr sz="3400"/>
            </a:lvl3pPr>
            <a:lvl4pPr marL="1828800" lvl="3" indent="-444500">
              <a:spcBef>
                <a:spcPts val="0"/>
              </a:spcBef>
              <a:spcAft>
                <a:spcPts val="0"/>
              </a:spcAft>
              <a:buSzPts val="3400"/>
              <a:buChar char="●"/>
              <a:defRPr sz="3400"/>
            </a:lvl4pPr>
            <a:lvl5pPr marL="2286000" lvl="4" indent="-444500">
              <a:spcBef>
                <a:spcPts val="0"/>
              </a:spcBef>
              <a:spcAft>
                <a:spcPts val="0"/>
              </a:spcAft>
              <a:buSzPts val="3400"/>
              <a:buChar char="○"/>
              <a:defRPr sz="3400"/>
            </a:lvl5pPr>
            <a:lvl6pPr marL="2743200" lvl="5" indent="-444500">
              <a:spcBef>
                <a:spcPts val="0"/>
              </a:spcBef>
              <a:spcAft>
                <a:spcPts val="0"/>
              </a:spcAft>
              <a:buSzPts val="3400"/>
              <a:buChar char="■"/>
              <a:defRPr sz="3400"/>
            </a:lvl6pPr>
            <a:lvl7pPr marL="3200400" lvl="6" indent="-444500">
              <a:spcBef>
                <a:spcPts val="0"/>
              </a:spcBef>
              <a:spcAft>
                <a:spcPts val="0"/>
              </a:spcAft>
              <a:buSzPts val="3400"/>
              <a:buChar char="●"/>
              <a:defRPr sz="3400"/>
            </a:lvl7pPr>
            <a:lvl8pPr marL="3657600" lvl="7" indent="-444500">
              <a:spcBef>
                <a:spcPts val="0"/>
              </a:spcBef>
              <a:spcAft>
                <a:spcPts val="0"/>
              </a:spcAft>
              <a:buSzPts val="3400"/>
              <a:buChar char="○"/>
              <a:defRPr sz="3400"/>
            </a:lvl8pPr>
            <a:lvl9pPr marL="4114800" lvl="8" indent="-444500">
              <a:spcBef>
                <a:spcPts val="0"/>
              </a:spcBef>
              <a:spcAft>
                <a:spcPts val="0"/>
              </a:spcAft>
              <a:buSzPts val="3400"/>
              <a:buChar char="■"/>
              <a:defRPr sz="3400"/>
            </a:lvl9pPr>
          </a:lstStyle>
          <a:p>
            <a:endParaRPr/>
          </a:p>
        </p:txBody>
      </p:sp>
      <p:sp>
        <p:nvSpPr>
          <p:cNvPr id="33" name="Google Shape;33;p5"/>
          <p:cNvSpPr txBox="1">
            <a:spLocks noGrp="1"/>
          </p:cNvSpPr>
          <p:nvPr>
            <p:ph type="sldNum" idx="1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0"/>
        <p:cNvGrpSpPr/>
        <p:nvPr/>
      </p:nvGrpSpPr>
      <p:grpSpPr>
        <a:xfrm>
          <a:off x="0" y="0"/>
          <a:ext cx="0" cy="0"/>
          <a:chOff x="0" y="0"/>
          <a:chExt cx="0" cy="0"/>
        </a:xfrm>
      </p:grpSpPr>
      <p:sp>
        <p:nvSpPr>
          <p:cNvPr id="41" name="Google Shape;41;p7"/>
          <p:cNvSpPr txBox="1">
            <a:spLocks noGrp="1"/>
          </p:cNvSpPr>
          <p:nvPr>
            <p:ph type="sldNum" idx="1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‹N°›</a:t>
            </a:fld>
            <a:endParaRPr/>
          </a:p>
        </p:txBody>
      </p:sp>
      <p:sp>
        <p:nvSpPr>
          <p:cNvPr id="42" name="Google Shape;42;p7"/>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rmAutofit/>
          </a:bodyPr>
          <a:lstStyle>
            <a:lvl1pPr lvl="0" algn="ctr" rtl="0">
              <a:spcBef>
                <a:spcPts val="0"/>
              </a:spcBef>
              <a:spcAft>
                <a:spcPts val="0"/>
              </a:spcAft>
              <a:buSzPts val="9000"/>
              <a:buNone/>
              <a:defRPr/>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pic>
        <p:nvPicPr>
          <p:cNvPr id="43" name="Google Shape;43;p7"/>
          <p:cNvPicPr preferRelativeResize="0"/>
          <p:nvPr/>
        </p:nvPicPr>
        <p:blipFill>
          <a:blip r:embed="rId2">
            <a:alphaModFix/>
          </a:blip>
          <a:stretch>
            <a:fillRect/>
          </a:stretch>
        </p:blipFill>
        <p:spPr>
          <a:xfrm>
            <a:off x="0" y="0"/>
            <a:ext cx="23040000" cy="17280000"/>
          </a:xfrm>
          <a:prstGeom prst="rect">
            <a:avLst/>
          </a:prstGeom>
          <a:noFill/>
          <a:ln>
            <a:noFill/>
          </a:ln>
        </p:spPr>
      </p:pic>
      <p:pic>
        <p:nvPicPr>
          <p:cNvPr id="44" name="Google Shape;44;p7"/>
          <p:cNvPicPr preferRelativeResize="0"/>
          <p:nvPr/>
        </p:nvPicPr>
        <p:blipFill>
          <a:blip r:embed="rId3">
            <a:alphaModFix/>
          </a:blip>
          <a:stretch>
            <a:fillRect/>
          </a:stretch>
        </p:blipFill>
        <p:spPr>
          <a:xfrm>
            <a:off x="-6241580" y="-4947010"/>
            <a:ext cx="15990298" cy="11610143"/>
          </a:xfrm>
          <a:prstGeom prst="rect">
            <a:avLst/>
          </a:prstGeom>
          <a:noFill/>
          <a:ln>
            <a:noFill/>
          </a:ln>
        </p:spPr>
      </p:pic>
      <p:pic>
        <p:nvPicPr>
          <p:cNvPr id="45" name="Google Shape;45;p7"/>
          <p:cNvPicPr preferRelativeResize="0"/>
          <p:nvPr/>
        </p:nvPicPr>
        <p:blipFill>
          <a:blip r:embed="rId3">
            <a:alphaModFix/>
          </a:blip>
          <a:stretch>
            <a:fillRect/>
          </a:stretch>
        </p:blipFill>
        <p:spPr>
          <a:xfrm>
            <a:off x="14559588" y="-1852388"/>
            <a:ext cx="12304451" cy="867762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785386" y="1866583"/>
            <a:ext cx="7075200" cy="2538900"/>
          </a:xfrm>
          <a:prstGeom prst="rect">
            <a:avLst/>
          </a:prstGeom>
        </p:spPr>
        <p:txBody>
          <a:bodyPr spcFirstLastPara="1" wrap="square" lIns="255950" tIns="255950" rIns="255950" bIns="255950" anchor="b" anchorCtr="0">
            <a:normAutofit/>
          </a:bodyPr>
          <a:lstStyle>
            <a:lvl1pPr lvl="0">
              <a:spcBef>
                <a:spcPts val="0"/>
              </a:spcBef>
              <a:spcAft>
                <a:spcPts val="0"/>
              </a:spcAft>
              <a:buSzPts val="6700"/>
              <a:buNone/>
              <a:defRPr sz="6700"/>
            </a:lvl1pPr>
            <a:lvl2pPr lvl="1">
              <a:spcBef>
                <a:spcPts val="0"/>
              </a:spcBef>
              <a:spcAft>
                <a:spcPts val="0"/>
              </a:spcAft>
              <a:buSzPts val="6700"/>
              <a:buNone/>
              <a:defRPr sz="6700"/>
            </a:lvl2pPr>
            <a:lvl3pPr lvl="2">
              <a:spcBef>
                <a:spcPts val="0"/>
              </a:spcBef>
              <a:spcAft>
                <a:spcPts val="0"/>
              </a:spcAft>
              <a:buSzPts val="6700"/>
              <a:buNone/>
              <a:defRPr sz="6700"/>
            </a:lvl3pPr>
            <a:lvl4pPr lvl="3">
              <a:spcBef>
                <a:spcPts val="0"/>
              </a:spcBef>
              <a:spcAft>
                <a:spcPts val="0"/>
              </a:spcAft>
              <a:buSzPts val="6700"/>
              <a:buNone/>
              <a:defRPr sz="6700"/>
            </a:lvl4pPr>
            <a:lvl5pPr lvl="4">
              <a:spcBef>
                <a:spcPts val="0"/>
              </a:spcBef>
              <a:spcAft>
                <a:spcPts val="0"/>
              </a:spcAft>
              <a:buSzPts val="6700"/>
              <a:buNone/>
              <a:defRPr sz="6700"/>
            </a:lvl5pPr>
            <a:lvl6pPr lvl="5">
              <a:spcBef>
                <a:spcPts val="0"/>
              </a:spcBef>
              <a:spcAft>
                <a:spcPts val="0"/>
              </a:spcAft>
              <a:buSzPts val="6700"/>
              <a:buNone/>
              <a:defRPr sz="6700"/>
            </a:lvl6pPr>
            <a:lvl7pPr lvl="6">
              <a:spcBef>
                <a:spcPts val="0"/>
              </a:spcBef>
              <a:spcAft>
                <a:spcPts val="0"/>
              </a:spcAft>
              <a:buSzPts val="6700"/>
              <a:buNone/>
              <a:defRPr sz="6700"/>
            </a:lvl7pPr>
            <a:lvl8pPr lvl="7">
              <a:spcBef>
                <a:spcPts val="0"/>
              </a:spcBef>
              <a:spcAft>
                <a:spcPts val="0"/>
              </a:spcAft>
              <a:buSzPts val="6700"/>
              <a:buNone/>
              <a:defRPr sz="6700"/>
            </a:lvl8pPr>
            <a:lvl9pPr lvl="8">
              <a:spcBef>
                <a:spcPts val="0"/>
              </a:spcBef>
              <a:spcAft>
                <a:spcPts val="0"/>
              </a:spcAft>
              <a:buSzPts val="6700"/>
              <a:buNone/>
              <a:defRPr sz="6700"/>
            </a:lvl9pPr>
          </a:lstStyle>
          <a:p>
            <a:endParaRPr/>
          </a:p>
        </p:txBody>
      </p:sp>
      <p:sp>
        <p:nvSpPr>
          <p:cNvPr id="48" name="Google Shape;48;p8"/>
          <p:cNvSpPr txBox="1">
            <a:spLocks noGrp="1"/>
          </p:cNvSpPr>
          <p:nvPr>
            <p:ph type="body" idx="1"/>
          </p:nvPr>
        </p:nvSpPr>
        <p:spPr>
          <a:xfrm>
            <a:off x="785386" y="4668472"/>
            <a:ext cx="7075200" cy="10681500"/>
          </a:xfrm>
          <a:prstGeom prst="rect">
            <a:avLst/>
          </a:prstGeom>
        </p:spPr>
        <p:txBody>
          <a:bodyPr spcFirstLastPara="1" wrap="square" lIns="255950" tIns="255950" rIns="255950" bIns="255950" anchor="ctr" anchorCtr="0">
            <a:normAutofit/>
          </a:bodyPr>
          <a:lstStyle>
            <a:lvl1pPr marL="457200" lvl="0" indent="-444500">
              <a:spcBef>
                <a:spcPts val="0"/>
              </a:spcBef>
              <a:spcAft>
                <a:spcPts val="0"/>
              </a:spcAft>
              <a:buSzPts val="3400"/>
              <a:buChar char="●"/>
              <a:defRPr sz="3400"/>
            </a:lvl1pPr>
            <a:lvl2pPr marL="914400" lvl="1" indent="-444500">
              <a:spcBef>
                <a:spcPts val="0"/>
              </a:spcBef>
              <a:spcAft>
                <a:spcPts val="0"/>
              </a:spcAft>
              <a:buSzPts val="3400"/>
              <a:buChar char="○"/>
              <a:defRPr sz="3400"/>
            </a:lvl2pPr>
            <a:lvl3pPr marL="1371600" lvl="2" indent="-444500">
              <a:spcBef>
                <a:spcPts val="0"/>
              </a:spcBef>
              <a:spcAft>
                <a:spcPts val="0"/>
              </a:spcAft>
              <a:buSzPts val="3400"/>
              <a:buChar char="■"/>
              <a:defRPr sz="3400"/>
            </a:lvl3pPr>
            <a:lvl4pPr marL="1828800" lvl="3" indent="-444500">
              <a:spcBef>
                <a:spcPts val="0"/>
              </a:spcBef>
              <a:spcAft>
                <a:spcPts val="0"/>
              </a:spcAft>
              <a:buSzPts val="3400"/>
              <a:buChar char="●"/>
              <a:defRPr sz="3400"/>
            </a:lvl4pPr>
            <a:lvl5pPr marL="2286000" lvl="4" indent="-444500">
              <a:spcBef>
                <a:spcPts val="0"/>
              </a:spcBef>
              <a:spcAft>
                <a:spcPts val="0"/>
              </a:spcAft>
              <a:buSzPts val="3400"/>
              <a:buChar char="○"/>
              <a:defRPr sz="3400"/>
            </a:lvl5pPr>
            <a:lvl6pPr marL="2743200" lvl="5" indent="-444500">
              <a:spcBef>
                <a:spcPts val="0"/>
              </a:spcBef>
              <a:spcAft>
                <a:spcPts val="0"/>
              </a:spcAft>
              <a:buSzPts val="3400"/>
              <a:buChar char="■"/>
              <a:defRPr sz="3400"/>
            </a:lvl6pPr>
            <a:lvl7pPr marL="3200400" lvl="6" indent="-444500">
              <a:spcBef>
                <a:spcPts val="0"/>
              </a:spcBef>
              <a:spcAft>
                <a:spcPts val="0"/>
              </a:spcAft>
              <a:buSzPts val="3400"/>
              <a:buChar char="●"/>
              <a:defRPr sz="3400"/>
            </a:lvl7pPr>
            <a:lvl8pPr marL="3657600" lvl="7" indent="-444500">
              <a:spcBef>
                <a:spcPts val="0"/>
              </a:spcBef>
              <a:spcAft>
                <a:spcPts val="0"/>
              </a:spcAft>
              <a:buSzPts val="3400"/>
              <a:buChar char="○"/>
              <a:defRPr sz="3400"/>
            </a:lvl8pPr>
            <a:lvl9pPr marL="4114800" lvl="8" indent="-444500">
              <a:spcBef>
                <a:spcPts val="0"/>
              </a:spcBef>
              <a:spcAft>
                <a:spcPts val="0"/>
              </a:spcAft>
              <a:buSzPts val="3400"/>
              <a:buChar char="■"/>
              <a:defRPr sz="3400"/>
            </a:lvl9pPr>
          </a:lstStyle>
          <a:p>
            <a:endParaRPr/>
          </a:p>
        </p:txBody>
      </p:sp>
      <p:sp>
        <p:nvSpPr>
          <p:cNvPr id="49" name="Google Shape;49;p8"/>
          <p:cNvSpPr txBox="1">
            <a:spLocks noGrp="1"/>
          </p:cNvSpPr>
          <p:nvPr>
            <p:ph type="sldNum" idx="1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1235276" y="1512315"/>
            <a:ext cx="16044900" cy="13743300"/>
          </a:xfrm>
          <a:prstGeom prst="rect">
            <a:avLst/>
          </a:prstGeom>
        </p:spPr>
        <p:txBody>
          <a:bodyPr spcFirstLastPara="1" wrap="square" lIns="255950" tIns="255950" rIns="255950" bIns="255950" anchor="ctr" anchorCtr="0">
            <a:normAutofit/>
          </a:bodyPr>
          <a:lstStyle>
            <a:lvl1pPr lvl="0">
              <a:spcBef>
                <a:spcPts val="0"/>
              </a:spcBef>
              <a:spcAft>
                <a:spcPts val="0"/>
              </a:spcAft>
              <a:buSzPts val="13400"/>
              <a:buNone/>
              <a:defRPr sz="13400"/>
            </a:lvl1pPr>
            <a:lvl2pPr lvl="1">
              <a:spcBef>
                <a:spcPts val="0"/>
              </a:spcBef>
              <a:spcAft>
                <a:spcPts val="0"/>
              </a:spcAft>
              <a:buSzPts val="13400"/>
              <a:buNone/>
              <a:defRPr sz="13400"/>
            </a:lvl2pPr>
            <a:lvl3pPr lvl="2">
              <a:spcBef>
                <a:spcPts val="0"/>
              </a:spcBef>
              <a:spcAft>
                <a:spcPts val="0"/>
              </a:spcAft>
              <a:buSzPts val="13400"/>
              <a:buNone/>
              <a:defRPr sz="13400"/>
            </a:lvl3pPr>
            <a:lvl4pPr lvl="3">
              <a:spcBef>
                <a:spcPts val="0"/>
              </a:spcBef>
              <a:spcAft>
                <a:spcPts val="0"/>
              </a:spcAft>
              <a:buSzPts val="13400"/>
              <a:buNone/>
              <a:defRPr sz="13400"/>
            </a:lvl4pPr>
            <a:lvl5pPr lvl="4">
              <a:spcBef>
                <a:spcPts val="0"/>
              </a:spcBef>
              <a:spcAft>
                <a:spcPts val="0"/>
              </a:spcAft>
              <a:buSzPts val="13400"/>
              <a:buNone/>
              <a:defRPr sz="13400"/>
            </a:lvl5pPr>
            <a:lvl6pPr lvl="5">
              <a:spcBef>
                <a:spcPts val="0"/>
              </a:spcBef>
              <a:spcAft>
                <a:spcPts val="0"/>
              </a:spcAft>
              <a:buSzPts val="13400"/>
              <a:buNone/>
              <a:defRPr sz="13400"/>
            </a:lvl6pPr>
            <a:lvl7pPr lvl="6">
              <a:spcBef>
                <a:spcPts val="0"/>
              </a:spcBef>
              <a:spcAft>
                <a:spcPts val="0"/>
              </a:spcAft>
              <a:buSzPts val="13400"/>
              <a:buNone/>
              <a:defRPr sz="13400"/>
            </a:lvl7pPr>
            <a:lvl8pPr lvl="7">
              <a:spcBef>
                <a:spcPts val="0"/>
              </a:spcBef>
              <a:spcAft>
                <a:spcPts val="0"/>
              </a:spcAft>
              <a:buSzPts val="13400"/>
              <a:buNone/>
              <a:defRPr sz="13400"/>
            </a:lvl8pPr>
            <a:lvl9pPr lvl="8">
              <a:spcBef>
                <a:spcPts val="0"/>
              </a:spcBef>
              <a:spcAft>
                <a:spcPts val="0"/>
              </a:spcAft>
              <a:buSzPts val="13400"/>
              <a:buNone/>
              <a:defRPr sz="13400"/>
            </a:lvl9pPr>
          </a:lstStyle>
          <a:p>
            <a:endParaRPr/>
          </a:p>
        </p:txBody>
      </p:sp>
      <p:sp>
        <p:nvSpPr>
          <p:cNvPr id="52" name="Google Shape;52;p9"/>
          <p:cNvSpPr txBox="1">
            <a:spLocks noGrp="1"/>
          </p:cNvSpPr>
          <p:nvPr>
            <p:ph type="sldNum" idx="1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
        <p:cNvGrpSpPr/>
        <p:nvPr/>
      </p:nvGrpSpPr>
      <p:grpSpPr>
        <a:xfrm>
          <a:off x="0" y="0"/>
          <a:ext cx="0" cy="0"/>
          <a:chOff x="0" y="0"/>
          <a:chExt cx="0" cy="0"/>
        </a:xfrm>
      </p:grpSpPr>
      <p:sp>
        <p:nvSpPr>
          <p:cNvPr id="54" name="Google Shape;54;p10"/>
          <p:cNvSpPr/>
          <p:nvPr/>
        </p:nvSpPr>
        <p:spPr>
          <a:xfrm>
            <a:off x="11520000" y="-420"/>
            <a:ext cx="11520000" cy="17280000"/>
          </a:xfrm>
          <a:prstGeom prst="rect">
            <a:avLst/>
          </a:prstGeom>
          <a:solidFill>
            <a:schemeClr val="lt2"/>
          </a:solidFill>
          <a:ln>
            <a:noFill/>
          </a:ln>
        </p:spPr>
        <p:txBody>
          <a:bodyPr spcFirstLastPara="1" wrap="square" lIns="255950" tIns="255950" rIns="255950" bIns="255950"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title"/>
          </p:nvPr>
        </p:nvSpPr>
        <p:spPr>
          <a:xfrm>
            <a:off x="668976" y="4142950"/>
            <a:ext cx="10192500" cy="4980000"/>
          </a:xfrm>
          <a:prstGeom prst="rect">
            <a:avLst/>
          </a:prstGeom>
        </p:spPr>
        <p:txBody>
          <a:bodyPr spcFirstLastPara="1" wrap="square" lIns="255950" tIns="255950" rIns="255950" bIns="255950" anchor="b" anchorCtr="0">
            <a:normAutofit/>
          </a:bodyPr>
          <a:lstStyle>
            <a:lvl1pPr lvl="0" algn="ctr">
              <a:spcBef>
                <a:spcPts val="0"/>
              </a:spcBef>
              <a:spcAft>
                <a:spcPts val="0"/>
              </a:spcAft>
              <a:buSzPts val="11800"/>
              <a:buNone/>
              <a:defRPr sz="11800"/>
            </a:lvl1pPr>
            <a:lvl2pPr lvl="1" algn="ctr">
              <a:spcBef>
                <a:spcPts val="0"/>
              </a:spcBef>
              <a:spcAft>
                <a:spcPts val="0"/>
              </a:spcAft>
              <a:buSzPts val="11800"/>
              <a:buNone/>
              <a:defRPr sz="11800"/>
            </a:lvl2pPr>
            <a:lvl3pPr lvl="2" algn="ctr">
              <a:spcBef>
                <a:spcPts val="0"/>
              </a:spcBef>
              <a:spcAft>
                <a:spcPts val="0"/>
              </a:spcAft>
              <a:buSzPts val="11800"/>
              <a:buNone/>
              <a:defRPr sz="11800"/>
            </a:lvl3pPr>
            <a:lvl4pPr lvl="3" algn="ctr">
              <a:spcBef>
                <a:spcPts val="0"/>
              </a:spcBef>
              <a:spcAft>
                <a:spcPts val="0"/>
              </a:spcAft>
              <a:buSzPts val="11800"/>
              <a:buNone/>
              <a:defRPr sz="11800"/>
            </a:lvl4pPr>
            <a:lvl5pPr lvl="4" algn="ctr">
              <a:spcBef>
                <a:spcPts val="0"/>
              </a:spcBef>
              <a:spcAft>
                <a:spcPts val="0"/>
              </a:spcAft>
              <a:buSzPts val="11800"/>
              <a:buNone/>
              <a:defRPr sz="11800"/>
            </a:lvl5pPr>
            <a:lvl6pPr lvl="5" algn="ctr">
              <a:spcBef>
                <a:spcPts val="0"/>
              </a:spcBef>
              <a:spcAft>
                <a:spcPts val="0"/>
              </a:spcAft>
              <a:buSzPts val="11800"/>
              <a:buNone/>
              <a:defRPr sz="11800"/>
            </a:lvl6pPr>
            <a:lvl7pPr lvl="6" algn="ctr">
              <a:spcBef>
                <a:spcPts val="0"/>
              </a:spcBef>
              <a:spcAft>
                <a:spcPts val="0"/>
              </a:spcAft>
              <a:buSzPts val="11800"/>
              <a:buNone/>
              <a:defRPr sz="11800"/>
            </a:lvl7pPr>
            <a:lvl8pPr lvl="7" algn="ctr">
              <a:spcBef>
                <a:spcPts val="0"/>
              </a:spcBef>
              <a:spcAft>
                <a:spcPts val="0"/>
              </a:spcAft>
              <a:buSzPts val="11800"/>
              <a:buNone/>
              <a:defRPr sz="11800"/>
            </a:lvl8pPr>
            <a:lvl9pPr lvl="8" algn="ctr">
              <a:spcBef>
                <a:spcPts val="0"/>
              </a:spcBef>
              <a:spcAft>
                <a:spcPts val="0"/>
              </a:spcAft>
              <a:buSzPts val="11800"/>
              <a:buNone/>
              <a:defRPr sz="11800"/>
            </a:lvl9pPr>
          </a:lstStyle>
          <a:p>
            <a:endParaRPr/>
          </a:p>
        </p:txBody>
      </p:sp>
      <p:sp>
        <p:nvSpPr>
          <p:cNvPr id="56" name="Google Shape;56;p10"/>
          <p:cNvSpPr txBox="1">
            <a:spLocks noGrp="1"/>
          </p:cNvSpPr>
          <p:nvPr>
            <p:ph type="subTitle" idx="1"/>
          </p:nvPr>
        </p:nvSpPr>
        <p:spPr>
          <a:xfrm>
            <a:off x="668976" y="9417155"/>
            <a:ext cx="10192500" cy="4149300"/>
          </a:xfrm>
          <a:prstGeom prst="rect">
            <a:avLst/>
          </a:prstGeom>
        </p:spPr>
        <p:txBody>
          <a:bodyPr spcFirstLastPara="1" wrap="square" lIns="255950" tIns="255950" rIns="255950" bIns="255950" anchor="ctr" anchorCtr="0">
            <a:normAutofit/>
          </a:bodyPr>
          <a:lstStyle>
            <a:lvl1pPr lvl="0" algn="ctr">
              <a:lnSpc>
                <a:spcPct val="100000"/>
              </a:lnSpc>
              <a:spcBef>
                <a:spcPts val="0"/>
              </a:spcBef>
              <a:spcAft>
                <a:spcPts val="0"/>
              </a:spcAft>
              <a:buSzPts val="5900"/>
              <a:buNone/>
              <a:defRPr sz="5900"/>
            </a:lvl1pPr>
            <a:lvl2pPr lvl="1" algn="ctr">
              <a:lnSpc>
                <a:spcPct val="100000"/>
              </a:lnSpc>
              <a:spcBef>
                <a:spcPts val="0"/>
              </a:spcBef>
              <a:spcAft>
                <a:spcPts val="0"/>
              </a:spcAft>
              <a:buSzPts val="5900"/>
              <a:buNone/>
              <a:defRPr sz="5900"/>
            </a:lvl2pPr>
            <a:lvl3pPr lvl="2" algn="ctr">
              <a:lnSpc>
                <a:spcPct val="100000"/>
              </a:lnSpc>
              <a:spcBef>
                <a:spcPts val="0"/>
              </a:spcBef>
              <a:spcAft>
                <a:spcPts val="0"/>
              </a:spcAft>
              <a:buSzPts val="5900"/>
              <a:buNone/>
              <a:defRPr sz="5900"/>
            </a:lvl3pPr>
            <a:lvl4pPr lvl="3" algn="ctr">
              <a:lnSpc>
                <a:spcPct val="100000"/>
              </a:lnSpc>
              <a:spcBef>
                <a:spcPts val="0"/>
              </a:spcBef>
              <a:spcAft>
                <a:spcPts val="0"/>
              </a:spcAft>
              <a:buSzPts val="5900"/>
              <a:buNone/>
              <a:defRPr sz="5900"/>
            </a:lvl4pPr>
            <a:lvl5pPr lvl="4" algn="ctr">
              <a:lnSpc>
                <a:spcPct val="100000"/>
              </a:lnSpc>
              <a:spcBef>
                <a:spcPts val="0"/>
              </a:spcBef>
              <a:spcAft>
                <a:spcPts val="0"/>
              </a:spcAft>
              <a:buSzPts val="5900"/>
              <a:buNone/>
              <a:defRPr sz="5900"/>
            </a:lvl5pPr>
            <a:lvl6pPr lvl="5" algn="ctr">
              <a:lnSpc>
                <a:spcPct val="100000"/>
              </a:lnSpc>
              <a:spcBef>
                <a:spcPts val="0"/>
              </a:spcBef>
              <a:spcAft>
                <a:spcPts val="0"/>
              </a:spcAft>
              <a:buSzPts val="5900"/>
              <a:buNone/>
              <a:defRPr sz="5900"/>
            </a:lvl6pPr>
            <a:lvl7pPr lvl="6" algn="ctr">
              <a:lnSpc>
                <a:spcPct val="100000"/>
              </a:lnSpc>
              <a:spcBef>
                <a:spcPts val="0"/>
              </a:spcBef>
              <a:spcAft>
                <a:spcPts val="0"/>
              </a:spcAft>
              <a:buSzPts val="5900"/>
              <a:buNone/>
              <a:defRPr sz="5900"/>
            </a:lvl7pPr>
            <a:lvl8pPr lvl="7" algn="ctr">
              <a:lnSpc>
                <a:spcPct val="100000"/>
              </a:lnSpc>
              <a:spcBef>
                <a:spcPts val="0"/>
              </a:spcBef>
              <a:spcAft>
                <a:spcPts val="0"/>
              </a:spcAft>
              <a:buSzPts val="5900"/>
              <a:buNone/>
              <a:defRPr sz="5900"/>
            </a:lvl8pPr>
            <a:lvl9pPr lvl="8" algn="ctr">
              <a:lnSpc>
                <a:spcPct val="100000"/>
              </a:lnSpc>
              <a:spcBef>
                <a:spcPts val="0"/>
              </a:spcBef>
              <a:spcAft>
                <a:spcPts val="0"/>
              </a:spcAft>
              <a:buSzPts val="5900"/>
              <a:buNone/>
              <a:defRPr sz="5900"/>
            </a:lvl9pPr>
          </a:lstStyle>
          <a:p>
            <a:endParaRPr/>
          </a:p>
        </p:txBody>
      </p:sp>
      <p:sp>
        <p:nvSpPr>
          <p:cNvPr id="57" name="Google Shape;57;p10"/>
          <p:cNvSpPr txBox="1">
            <a:spLocks noGrp="1"/>
          </p:cNvSpPr>
          <p:nvPr>
            <p:ph type="body" idx="2"/>
          </p:nvPr>
        </p:nvSpPr>
        <p:spPr>
          <a:xfrm>
            <a:off x="12445984" y="2432588"/>
            <a:ext cx="9668100" cy="12414000"/>
          </a:xfrm>
          <a:prstGeom prst="rect">
            <a:avLst/>
          </a:prstGeom>
        </p:spPr>
        <p:txBody>
          <a:bodyPr spcFirstLastPara="1" wrap="square" lIns="255950" tIns="255950" rIns="255950" bIns="255950" anchor="ctr" anchorCtr="0">
            <a:normAutofit/>
          </a:bodyPr>
          <a:lstStyle>
            <a:lvl1pPr marL="457200" lvl="0" indent="-546100">
              <a:spcBef>
                <a:spcPts val="0"/>
              </a:spcBef>
              <a:spcAft>
                <a:spcPts val="0"/>
              </a:spcAft>
              <a:buSzPts val="5000"/>
              <a:buChar char="●"/>
              <a:defRPr/>
            </a:lvl1pPr>
            <a:lvl2pPr marL="914400" lvl="1" indent="-476250">
              <a:spcBef>
                <a:spcPts val="0"/>
              </a:spcBef>
              <a:spcAft>
                <a:spcPts val="0"/>
              </a:spcAft>
              <a:buSzPts val="3900"/>
              <a:buChar char="○"/>
              <a:defRPr/>
            </a:lvl2pPr>
            <a:lvl3pPr marL="1371600" lvl="2" indent="-476250">
              <a:spcBef>
                <a:spcPts val="0"/>
              </a:spcBef>
              <a:spcAft>
                <a:spcPts val="0"/>
              </a:spcAft>
              <a:buSzPts val="3900"/>
              <a:buChar char="■"/>
              <a:defRPr/>
            </a:lvl3pPr>
            <a:lvl4pPr marL="1828800" lvl="3" indent="-476250">
              <a:spcBef>
                <a:spcPts val="0"/>
              </a:spcBef>
              <a:spcAft>
                <a:spcPts val="0"/>
              </a:spcAft>
              <a:buSzPts val="3900"/>
              <a:buChar char="●"/>
              <a:defRPr/>
            </a:lvl4pPr>
            <a:lvl5pPr marL="2286000" lvl="4" indent="-476250">
              <a:spcBef>
                <a:spcPts val="0"/>
              </a:spcBef>
              <a:spcAft>
                <a:spcPts val="0"/>
              </a:spcAft>
              <a:buSzPts val="3900"/>
              <a:buChar char="○"/>
              <a:defRPr/>
            </a:lvl5pPr>
            <a:lvl6pPr marL="2743200" lvl="5" indent="-476250">
              <a:spcBef>
                <a:spcPts val="0"/>
              </a:spcBef>
              <a:spcAft>
                <a:spcPts val="0"/>
              </a:spcAft>
              <a:buSzPts val="3900"/>
              <a:buChar char="■"/>
              <a:defRPr/>
            </a:lvl6pPr>
            <a:lvl7pPr marL="3200400" lvl="6" indent="-476250">
              <a:spcBef>
                <a:spcPts val="0"/>
              </a:spcBef>
              <a:spcAft>
                <a:spcPts val="0"/>
              </a:spcAft>
              <a:buSzPts val="3900"/>
              <a:buChar char="●"/>
              <a:defRPr/>
            </a:lvl7pPr>
            <a:lvl8pPr marL="3657600" lvl="7" indent="-476250">
              <a:spcBef>
                <a:spcPts val="0"/>
              </a:spcBef>
              <a:spcAft>
                <a:spcPts val="0"/>
              </a:spcAft>
              <a:buSzPts val="3900"/>
              <a:buChar char="○"/>
              <a:defRPr/>
            </a:lvl8pPr>
            <a:lvl9pPr marL="4114800" lvl="8" indent="-476250">
              <a:spcBef>
                <a:spcPts val="0"/>
              </a:spcBef>
              <a:spcAft>
                <a:spcPts val="0"/>
              </a:spcAft>
              <a:buSzPts val="3900"/>
              <a:buChar char="■"/>
              <a:defRPr/>
            </a:lvl9pPr>
          </a:lstStyle>
          <a:p>
            <a:endParaRPr/>
          </a:p>
        </p:txBody>
      </p:sp>
      <p:sp>
        <p:nvSpPr>
          <p:cNvPr id="58" name="Google Shape;58;p10"/>
          <p:cNvSpPr txBox="1">
            <a:spLocks noGrp="1"/>
          </p:cNvSpPr>
          <p:nvPr>
            <p:ph type="sldNum" idx="1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9"/>
        <p:cNvGrpSpPr/>
        <p:nvPr/>
      </p:nvGrpSpPr>
      <p:grpSpPr>
        <a:xfrm>
          <a:off x="0" y="0"/>
          <a:ext cx="0" cy="0"/>
          <a:chOff x="0" y="0"/>
          <a:chExt cx="0" cy="0"/>
        </a:xfrm>
      </p:grpSpPr>
      <p:sp>
        <p:nvSpPr>
          <p:cNvPr id="60" name="Google Shape;60;p11"/>
          <p:cNvSpPr txBox="1">
            <a:spLocks noGrp="1"/>
          </p:cNvSpPr>
          <p:nvPr>
            <p:ph type="body" idx="1"/>
          </p:nvPr>
        </p:nvSpPr>
        <p:spPr>
          <a:xfrm>
            <a:off x="785386" y="14212955"/>
            <a:ext cx="15115200" cy="2032800"/>
          </a:xfrm>
          <a:prstGeom prst="rect">
            <a:avLst/>
          </a:prstGeom>
        </p:spPr>
        <p:txBody>
          <a:bodyPr spcFirstLastPara="1" wrap="square" lIns="255950" tIns="255950" rIns="255950" bIns="255950" anchor="ctr" anchorCtr="0">
            <a:normAutofit/>
          </a:bodyPr>
          <a:lstStyle>
            <a:lvl1pPr marL="457200" lvl="0" indent="-228600">
              <a:lnSpc>
                <a:spcPct val="100000"/>
              </a:lnSpc>
              <a:spcBef>
                <a:spcPts val="0"/>
              </a:spcBef>
              <a:spcAft>
                <a:spcPts val="0"/>
              </a:spcAft>
              <a:buSzPts val="5000"/>
              <a:buNone/>
              <a:defRPr/>
            </a:lvl1pPr>
          </a:lstStyle>
          <a:p>
            <a:endParaRPr/>
          </a:p>
        </p:txBody>
      </p:sp>
      <p:sp>
        <p:nvSpPr>
          <p:cNvPr id="61" name="Google Shape;61;p11"/>
          <p:cNvSpPr txBox="1">
            <a:spLocks noGrp="1"/>
          </p:cNvSpPr>
          <p:nvPr>
            <p:ph type="sldNum" idx="12"/>
          </p:nvPr>
        </p:nvSpPr>
        <p:spPr>
          <a:xfrm>
            <a:off x="21347925"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5386" y="1495097"/>
            <a:ext cx="21469200" cy="1923900"/>
          </a:xfrm>
          <a:prstGeom prst="rect">
            <a:avLst/>
          </a:prstGeom>
          <a:noFill/>
          <a:ln>
            <a:noFill/>
          </a:ln>
        </p:spPr>
        <p:txBody>
          <a:bodyPr spcFirstLastPara="1" wrap="square" lIns="255950" tIns="255950" rIns="255950" bIns="255950" anchor="ctr" anchorCtr="0">
            <a:normAutofit/>
          </a:bodyPr>
          <a:lstStyle>
            <a:lvl1pPr lvl="0" algn="ctr">
              <a:spcBef>
                <a:spcPts val="0"/>
              </a:spcBef>
              <a:spcAft>
                <a:spcPts val="0"/>
              </a:spcAft>
              <a:buClr>
                <a:schemeClr val="accent1"/>
              </a:buClr>
              <a:buSzPts val="9000"/>
              <a:buFont typeface="Poppins ExtraBold"/>
              <a:buNone/>
              <a:defRPr sz="9000">
                <a:solidFill>
                  <a:schemeClr val="accent1"/>
                </a:solidFill>
                <a:latin typeface="Poppins ExtraBold"/>
                <a:ea typeface="Poppins ExtraBold"/>
                <a:cs typeface="Poppins ExtraBold"/>
                <a:sym typeface="Poppins ExtraBold"/>
              </a:defRPr>
            </a:lvl1pPr>
            <a:lvl2pPr lvl="1">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2pPr>
            <a:lvl3pPr lvl="2">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3pPr>
            <a:lvl4pPr lvl="3">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4pPr>
            <a:lvl5pPr lvl="4">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5pPr>
            <a:lvl6pPr lvl="5">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6pPr>
            <a:lvl7pPr lvl="6">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7pPr>
            <a:lvl8pPr lvl="7">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8pPr>
            <a:lvl9pPr lvl="8">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85386" y="3871832"/>
            <a:ext cx="21469200" cy="11477700"/>
          </a:xfrm>
          <a:prstGeom prst="rect">
            <a:avLst/>
          </a:prstGeom>
          <a:noFill/>
          <a:ln>
            <a:noFill/>
          </a:ln>
        </p:spPr>
        <p:txBody>
          <a:bodyPr spcFirstLastPara="1" wrap="square" lIns="255950" tIns="255950" rIns="255950" bIns="255950" anchor="ctr" anchorCtr="0">
            <a:normAutofit/>
          </a:bodyPr>
          <a:lstStyle>
            <a:lvl1pPr marL="457200" lvl="0" indent="-546100">
              <a:lnSpc>
                <a:spcPct val="100000"/>
              </a:lnSpc>
              <a:spcBef>
                <a:spcPts val="0"/>
              </a:spcBef>
              <a:spcAft>
                <a:spcPts val="0"/>
              </a:spcAft>
              <a:buClr>
                <a:schemeClr val="lt1"/>
              </a:buClr>
              <a:buSzPts val="5000"/>
              <a:buFont typeface="Anaheim"/>
              <a:buChar char="●"/>
              <a:defRPr sz="5000">
                <a:solidFill>
                  <a:schemeClr val="lt1"/>
                </a:solidFill>
                <a:latin typeface="Anaheim"/>
                <a:ea typeface="Anaheim"/>
                <a:cs typeface="Anaheim"/>
                <a:sym typeface="Anaheim"/>
              </a:defRPr>
            </a:lvl1pPr>
            <a:lvl2pPr marL="914400" lvl="1"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2pPr>
            <a:lvl3pPr marL="1371600" lvl="2"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3pPr>
            <a:lvl4pPr marL="1828800" lvl="3"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4pPr>
            <a:lvl5pPr marL="2286000" lvl="4"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5pPr>
            <a:lvl6pPr marL="2743200" lvl="5"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6pPr>
            <a:lvl7pPr marL="3200400" lvl="6"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7pPr>
            <a:lvl8pPr marL="3657600" lvl="7"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8pPr>
            <a:lvl9pPr marL="4114800" lvl="8"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microsoft.com/office/2018/10/relationships/comments" Target="../comments/modernComment_12D_53A1F01B.xml"/><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microsoft.com/office/2018/10/relationships/comments" Target="../comments/modernComment_12E_E57D56B3.xml"/><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microsoft.com/office/2018/10/relationships/comments" Target="../comments/modernComment_12F_9AC942E3.xml"/><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ctrTitle"/>
          </p:nvPr>
        </p:nvSpPr>
        <p:spPr>
          <a:xfrm>
            <a:off x="1425450" y="6262650"/>
            <a:ext cx="20189100" cy="36573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sz="10000" dirty="0">
                <a:solidFill>
                  <a:schemeClr val="lt1"/>
                </a:solidFill>
                <a:latin typeface="Poppins"/>
                <a:ea typeface="Poppins"/>
                <a:cs typeface="Poppins"/>
                <a:sym typeface="Poppins"/>
              </a:rPr>
              <a:t>COMPUTER VISION</a:t>
            </a:r>
            <a:r>
              <a:rPr lang="en" sz="13000" dirty="0">
                <a:latin typeface="Poppins"/>
                <a:ea typeface="Poppins"/>
                <a:cs typeface="Poppins"/>
                <a:sym typeface="Poppins"/>
              </a:rPr>
              <a:t> </a:t>
            </a:r>
            <a:br>
              <a:rPr lang="en" sz="13000" dirty="0">
                <a:latin typeface="Poppins"/>
                <a:ea typeface="Poppins"/>
                <a:cs typeface="Poppins"/>
                <a:sym typeface="Poppins"/>
              </a:rPr>
            </a:br>
            <a:r>
              <a:rPr lang="en" sz="15000" dirty="0"/>
              <a:t>REPORT 1</a:t>
            </a:r>
            <a:endParaRPr sz="15000" dirty="0"/>
          </a:p>
        </p:txBody>
      </p:sp>
      <p:sp>
        <p:nvSpPr>
          <p:cNvPr id="86" name="Google Shape;86;p17"/>
          <p:cNvSpPr txBox="1">
            <a:spLocks noGrp="1"/>
          </p:cNvSpPr>
          <p:nvPr>
            <p:ph type="subTitle" idx="1"/>
          </p:nvPr>
        </p:nvSpPr>
        <p:spPr>
          <a:xfrm>
            <a:off x="1425450" y="9919950"/>
            <a:ext cx="20189100" cy="1097400"/>
          </a:xfrm>
          <a:prstGeom prst="rect">
            <a:avLst/>
          </a:prstGeom>
        </p:spPr>
        <p:txBody>
          <a:bodyPr spcFirstLastPara="1" wrap="square" lIns="255950" tIns="255950" rIns="255950" bIns="255950" anchor="ctr" anchorCtr="0">
            <a:noAutofit/>
          </a:bodyPr>
          <a:lstStyle/>
          <a:p>
            <a:pPr marL="0" indent="0"/>
            <a:r>
              <a:rPr lang="fr-FR" sz="4000" dirty="0"/>
              <a:t>BRICE Chloe – 9IE24001M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CAMERA </a:t>
            </a:r>
            <a:r>
              <a:rPr lang="en" dirty="0">
                <a:solidFill>
                  <a:schemeClr val="lt1"/>
                </a:solidFill>
                <a:latin typeface="Poppins"/>
                <a:ea typeface="Poppins"/>
                <a:cs typeface="Poppins"/>
                <a:sym typeface="Poppins"/>
              </a:rPr>
              <a:t>PARAMETERS</a:t>
            </a:r>
            <a:endParaRPr dirty="0"/>
          </a:p>
        </p:txBody>
      </p:sp>
      <p:sp>
        <p:nvSpPr>
          <p:cNvPr id="101" name="Google Shape;101;p19"/>
          <p:cNvSpPr txBox="1">
            <a:spLocks noGrp="1"/>
          </p:cNvSpPr>
          <p:nvPr>
            <p:ph type="body" idx="1"/>
          </p:nvPr>
        </p:nvSpPr>
        <p:spPr>
          <a:xfrm>
            <a:off x="785094" y="3854441"/>
            <a:ext cx="21469200" cy="11930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fr-FR" dirty="0"/>
              <a:t>Calculation of camera </a:t>
            </a:r>
            <a:r>
              <a:rPr lang="fr-FR" dirty="0" err="1"/>
              <a:t>parameters</a:t>
            </a:r>
            <a:r>
              <a:rPr lang="fr-FR" dirty="0"/>
              <a:t>: </a:t>
            </a:r>
          </a:p>
          <a:p>
            <a:pPr marL="0" lvl="0" indent="0" algn="l" rtl="0">
              <a:spcBef>
                <a:spcPts val="0"/>
              </a:spcBef>
              <a:spcAft>
                <a:spcPts val="0"/>
              </a:spcAft>
              <a:buClr>
                <a:schemeClr val="dk1"/>
              </a:buClr>
              <a:buSzPts val="1100"/>
              <a:buFont typeface="Arial"/>
              <a:buNone/>
            </a:pPr>
            <a:endParaRPr lang="fr-FR" dirty="0"/>
          </a:p>
          <a:p>
            <a:pPr marL="0" indent="0">
              <a:buClr>
                <a:schemeClr val="dk1"/>
              </a:buClr>
              <a:buSzPts val="1100"/>
              <a:buNone/>
            </a:pPr>
            <a:r>
              <a:rPr lang="fr-FR" dirty="0" err="1"/>
              <a:t>Both</a:t>
            </a:r>
            <a:r>
              <a:rPr lang="fr-FR" dirty="0"/>
              <a:t> images have been </a:t>
            </a:r>
            <a:r>
              <a:rPr lang="fr-FR" dirty="0" err="1"/>
              <a:t>taken</a:t>
            </a:r>
            <a:r>
              <a:rPr lang="fr-FR" dirty="0"/>
              <a:t> </a:t>
            </a:r>
            <a:r>
              <a:rPr lang="fr-FR" dirty="0" err="1"/>
              <a:t>with</a:t>
            </a:r>
            <a:r>
              <a:rPr lang="fr-FR" dirty="0"/>
              <a:t> iPhone 13 camera. </a:t>
            </a:r>
            <a:r>
              <a:rPr lang="fr-FR" dirty="0" err="1"/>
              <a:t>We</a:t>
            </a:r>
            <a:r>
              <a:rPr lang="fr-FR" dirty="0"/>
              <a:t> </a:t>
            </a:r>
            <a:r>
              <a:rPr lang="fr-FR" dirty="0" err="1"/>
              <a:t>now</a:t>
            </a:r>
            <a:r>
              <a:rPr lang="fr-FR" dirty="0"/>
              <a:t> </a:t>
            </a:r>
            <a:r>
              <a:rPr lang="fr-FR" dirty="0" err="1"/>
              <a:t>want</a:t>
            </a:r>
            <a:r>
              <a:rPr lang="fr-FR" dirty="0"/>
              <a:t> to </a:t>
            </a:r>
            <a:r>
              <a:rPr lang="fr-FR" dirty="0" err="1"/>
              <a:t>find</a:t>
            </a:r>
            <a:r>
              <a:rPr lang="fr-FR" dirty="0"/>
              <a:t> the focal </a:t>
            </a:r>
            <a:r>
              <a:rPr lang="fr-FR" dirty="0" err="1"/>
              <a:t>length</a:t>
            </a:r>
            <a:r>
              <a:rPr lang="fr-FR" dirty="0"/>
              <a:t> of the camera, and the image center.</a:t>
            </a:r>
            <a:br>
              <a:rPr lang="fr-FR" dirty="0"/>
            </a:br>
            <a:br>
              <a:rPr lang="fr-FR" dirty="0"/>
            </a:br>
            <a:r>
              <a:rPr lang="en-US" dirty="0"/>
              <a:t>We need to find </a:t>
            </a:r>
            <a:r>
              <a:rPr lang="en-US" dirty="0" err="1"/>
              <a:t>epipole</a:t>
            </a:r>
            <a:r>
              <a:rPr lang="en-US" dirty="0"/>
              <a:t> to resolve </a:t>
            </a:r>
            <a:r>
              <a:rPr lang="en-US" dirty="0" err="1"/>
              <a:t>Kruppa</a:t>
            </a:r>
            <a:r>
              <a:rPr lang="en-US" dirty="0"/>
              <a:t> equations ; it corresponds to the null space of F matrix : so with singular value decomposition we can find the left and right </a:t>
            </a:r>
            <a:r>
              <a:rPr lang="en-US" dirty="0" err="1"/>
              <a:t>epipole</a:t>
            </a:r>
            <a:r>
              <a:rPr lang="en-US" dirty="0"/>
              <a:t> while taking the last column of F matrix decomposition V matrix. Let’s call them e1 and e2.</a:t>
            </a:r>
          </a:p>
          <a:p>
            <a:pPr marL="0" indent="0">
              <a:buClr>
                <a:schemeClr val="dk1"/>
              </a:buClr>
              <a:buSzPts val="1100"/>
              <a:buNone/>
            </a:pPr>
            <a:endParaRPr lang="en-US" dirty="0"/>
          </a:p>
          <a:p>
            <a:pPr marL="0" indent="0">
              <a:buClr>
                <a:schemeClr val="dk1"/>
              </a:buClr>
              <a:buSzPts val="1100"/>
              <a:buNone/>
            </a:pPr>
            <a:r>
              <a:rPr lang="en-US" dirty="0"/>
              <a:t>We then have to extend e1 and e2 to matrix form []x. Then </a:t>
            </a:r>
            <a:r>
              <a:rPr lang="en-US" dirty="0" err="1"/>
              <a:t>Kruppa</a:t>
            </a:r>
            <a:r>
              <a:rPr lang="en-US" dirty="0"/>
              <a:t> equations use the image of absolute dual quadric to find the camera parameters:  </a:t>
            </a:r>
          </a:p>
          <a:p>
            <a:pPr marL="0" indent="0">
              <a:buClr>
                <a:schemeClr val="dk1"/>
              </a:buClr>
              <a:buSzPts val="1100"/>
              <a:buNone/>
            </a:pPr>
            <a:endParaRPr lang="en-US" dirty="0"/>
          </a:p>
          <a:p>
            <a:pPr marL="0" indent="0">
              <a:buClr>
                <a:schemeClr val="dk1"/>
              </a:buClr>
              <a:buSzPts val="1100"/>
              <a:buNone/>
            </a:pPr>
            <a:endParaRPr lang="en-US" dirty="0"/>
          </a:p>
          <a:p>
            <a:pPr marL="0" indent="0">
              <a:buClr>
                <a:schemeClr val="dk1"/>
              </a:buClr>
              <a:buSzPts val="1100"/>
              <a:buNone/>
            </a:pPr>
            <a:endParaRPr lang="en-US" dirty="0"/>
          </a:p>
          <a:p>
            <a:pPr marL="0" indent="0">
              <a:buClr>
                <a:schemeClr val="dk1"/>
              </a:buClr>
              <a:buSzPts val="1100"/>
              <a:buNone/>
            </a:pPr>
            <a:endParaRPr lang="en-US" dirty="0"/>
          </a:p>
          <a:p>
            <a:pPr marL="0" indent="0">
              <a:buClr>
                <a:schemeClr val="dk1"/>
              </a:buClr>
              <a:buSzPts val="1100"/>
              <a:buNone/>
            </a:pPr>
            <a:r>
              <a:rPr lang="en-US" dirty="0"/>
              <a:t>With the image of the absolute dual quadric, we can find A which contains the information we are interested in:</a:t>
            </a:r>
          </a:p>
          <a:p>
            <a:pPr marL="0" indent="0">
              <a:buClr>
                <a:schemeClr val="dk1"/>
              </a:buClr>
              <a:buSzPts val="1100"/>
              <a:buNone/>
            </a:pPr>
            <a:endParaRPr lang="fr-FR" dirty="0"/>
          </a:p>
          <a:p>
            <a:pPr marL="0" lvl="0" indent="0" algn="l" rtl="0">
              <a:spcBef>
                <a:spcPts val="0"/>
              </a:spcBef>
              <a:spcAft>
                <a:spcPts val="0"/>
              </a:spcAft>
              <a:buClr>
                <a:schemeClr val="dk1"/>
              </a:buClr>
              <a:buSzPts val="1100"/>
              <a:buFont typeface="Arial"/>
              <a:buNone/>
            </a:pPr>
            <a:r>
              <a:rPr lang="fr-FR" dirty="0"/>
              <a:t> </a:t>
            </a:r>
            <a:endParaRPr dirty="0"/>
          </a:p>
        </p:txBody>
      </p:sp>
      <p:pic>
        <p:nvPicPr>
          <p:cNvPr id="3" name="Image 2">
            <a:extLst>
              <a:ext uri="{FF2B5EF4-FFF2-40B4-BE49-F238E27FC236}">
                <a16:creationId xmlns:a16="http://schemas.microsoft.com/office/drawing/2014/main" id="{0038F458-EAF7-64E3-9F00-2A1E6BAE71A6}"/>
              </a:ext>
            </a:extLst>
          </p:cNvPr>
          <p:cNvPicPr>
            <a:picLocks noChangeAspect="1"/>
          </p:cNvPicPr>
          <p:nvPr/>
        </p:nvPicPr>
        <p:blipFill>
          <a:blip r:embed="rId3"/>
          <a:stretch>
            <a:fillRect/>
          </a:stretch>
        </p:blipFill>
        <p:spPr>
          <a:xfrm>
            <a:off x="7353350" y="9878593"/>
            <a:ext cx="8332688" cy="1581256"/>
          </a:xfrm>
          <a:prstGeom prst="rect">
            <a:avLst/>
          </a:prstGeom>
        </p:spPr>
      </p:pic>
      <p:pic>
        <p:nvPicPr>
          <p:cNvPr id="6" name="Image 5">
            <a:extLst>
              <a:ext uri="{FF2B5EF4-FFF2-40B4-BE49-F238E27FC236}">
                <a16:creationId xmlns:a16="http://schemas.microsoft.com/office/drawing/2014/main" id="{D88EA581-F0C1-7DAC-FF78-B8DED954F904}"/>
              </a:ext>
            </a:extLst>
          </p:cNvPr>
          <p:cNvPicPr>
            <a:picLocks noChangeAspect="1"/>
          </p:cNvPicPr>
          <p:nvPr/>
        </p:nvPicPr>
        <p:blipFill>
          <a:blip r:embed="rId4"/>
          <a:stretch>
            <a:fillRect/>
          </a:stretch>
        </p:blipFill>
        <p:spPr>
          <a:xfrm>
            <a:off x="8933295" y="13020445"/>
            <a:ext cx="5172797" cy="2267266"/>
          </a:xfrm>
          <a:prstGeom prst="rect">
            <a:avLst/>
          </a:prstGeom>
        </p:spPr>
      </p:pic>
    </p:spTree>
    <p:extLst>
      <p:ext uri="{BB962C8B-B14F-4D97-AF65-F5344CB8AC3E}">
        <p14:creationId xmlns:p14="http://schemas.microsoft.com/office/powerpoint/2010/main" val="943233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CAMERA </a:t>
            </a:r>
            <a:r>
              <a:rPr lang="en" dirty="0">
                <a:solidFill>
                  <a:schemeClr val="lt1"/>
                </a:solidFill>
                <a:latin typeface="Poppins"/>
                <a:ea typeface="Poppins"/>
                <a:cs typeface="Poppins"/>
                <a:sym typeface="Poppins"/>
              </a:rPr>
              <a:t>PARAMETERS</a:t>
            </a:r>
            <a:endParaRPr dirty="0"/>
          </a:p>
        </p:txBody>
      </p:sp>
      <p:sp>
        <p:nvSpPr>
          <p:cNvPr id="101" name="Google Shape;101;p19"/>
          <p:cNvSpPr txBox="1">
            <a:spLocks noGrp="1"/>
          </p:cNvSpPr>
          <p:nvPr>
            <p:ph type="body" idx="1"/>
          </p:nvPr>
        </p:nvSpPr>
        <p:spPr>
          <a:xfrm>
            <a:off x="785094" y="3683000"/>
            <a:ext cx="21469200" cy="12101841"/>
          </a:xfrm>
          <a:prstGeom prst="rect">
            <a:avLst/>
          </a:prstGeom>
        </p:spPr>
        <p:txBody>
          <a:bodyPr spcFirstLastPara="1" wrap="square" lIns="91425" tIns="91425" rIns="91425" bIns="91425" anchor="t" anchorCtr="0">
            <a:normAutofit lnSpcReduction="10000"/>
          </a:bodyPr>
          <a:lstStyle/>
          <a:p>
            <a:pPr marL="0" lvl="0" indent="0" rtl="0">
              <a:spcBef>
                <a:spcPts val="0"/>
              </a:spcBef>
              <a:spcAft>
                <a:spcPts val="0"/>
              </a:spcAft>
              <a:buClr>
                <a:schemeClr val="dk1"/>
              </a:buClr>
              <a:buSzPts val="1100"/>
              <a:buFont typeface="Arial"/>
              <a:buNone/>
            </a:pPr>
            <a:r>
              <a:rPr lang="fr-FR" sz="4000" dirty="0" err="1"/>
              <a:t>Results</a:t>
            </a:r>
            <a:r>
              <a:rPr lang="fr-FR" sz="4000" dirty="0"/>
              <a:t> of </a:t>
            </a:r>
            <a:r>
              <a:rPr lang="fr-FR" sz="4000" dirty="0" err="1"/>
              <a:t>epipoles</a:t>
            </a:r>
            <a:r>
              <a:rPr lang="fr-FR" sz="4000" dirty="0"/>
              <a:t> computation:</a:t>
            </a:r>
          </a:p>
          <a:p>
            <a:pPr marL="0" lvl="0" indent="0" rtl="0">
              <a:spcBef>
                <a:spcPts val="0"/>
              </a:spcBef>
              <a:spcAft>
                <a:spcPts val="0"/>
              </a:spcAft>
              <a:buClr>
                <a:schemeClr val="dk1"/>
              </a:buClr>
              <a:buSzPts val="1100"/>
              <a:buFont typeface="Arial"/>
              <a:buNone/>
            </a:pPr>
            <a:endParaRPr lang="fr-FR" sz="4000" dirty="0"/>
          </a:p>
          <a:p>
            <a:pPr marL="0" lvl="0" indent="0" rtl="0">
              <a:spcBef>
                <a:spcPts val="0"/>
              </a:spcBef>
              <a:spcAft>
                <a:spcPts val="0"/>
              </a:spcAft>
              <a:buClr>
                <a:schemeClr val="dk1"/>
              </a:buClr>
              <a:buSzPts val="1100"/>
              <a:buFont typeface="Arial"/>
              <a:buNone/>
            </a:pPr>
            <a:r>
              <a:rPr lang="fr-FR" sz="4000" dirty="0"/>
              <a:t> - - - - - Question B-7 : </a:t>
            </a:r>
            <a:r>
              <a:rPr lang="fr-FR" sz="4000" dirty="0" err="1"/>
              <a:t>Intrinsic</a:t>
            </a:r>
            <a:r>
              <a:rPr lang="fr-FR" sz="4000" dirty="0"/>
              <a:t> Camera </a:t>
            </a:r>
            <a:r>
              <a:rPr lang="fr-FR" sz="4000" dirty="0" err="1"/>
              <a:t>Parameters</a:t>
            </a:r>
            <a:r>
              <a:rPr lang="fr-FR" sz="4000" dirty="0"/>
              <a:t> - - - - -</a:t>
            </a:r>
          </a:p>
          <a:p>
            <a:pPr marL="0" lvl="0" indent="0" rtl="0">
              <a:spcBef>
                <a:spcPts val="0"/>
              </a:spcBef>
              <a:spcAft>
                <a:spcPts val="0"/>
              </a:spcAft>
              <a:buClr>
                <a:schemeClr val="dk1"/>
              </a:buClr>
              <a:buSzPts val="1100"/>
              <a:buFont typeface="Arial"/>
              <a:buNone/>
            </a:pPr>
            <a:endParaRPr lang="fr-FR" sz="4000" dirty="0"/>
          </a:p>
          <a:p>
            <a:pPr marL="0" lvl="0" indent="0" rtl="0">
              <a:spcBef>
                <a:spcPts val="0"/>
              </a:spcBef>
              <a:spcAft>
                <a:spcPts val="0"/>
              </a:spcAft>
              <a:buClr>
                <a:schemeClr val="dk1"/>
              </a:buClr>
              <a:buSzPts val="1100"/>
              <a:buFont typeface="Arial"/>
              <a:buNone/>
            </a:pPr>
            <a:r>
              <a:rPr lang="fr-FR" sz="4000" dirty="0" err="1"/>
              <a:t>Would</a:t>
            </a:r>
            <a:r>
              <a:rPr lang="fr-FR" sz="4000" dirty="0"/>
              <a:t> </a:t>
            </a:r>
            <a:r>
              <a:rPr lang="fr-FR" sz="4000" dirty="0" err="1"/>
              <a:t>you</a:t>
            </a:r>
            <a:r>
              <a:rPr lang="fr-FR" sz="4000" dirty="0"/>
              <a:t> like to </a:t>
            </a:r>
            <a:r>
              <a:rPr lang="fr-FR" sz="4000" dirty="0" err="1"/>
              <a:t>find</a:t>
            </a:r>
            <a:r>
              <a:rPr lang="fr-FR" sz="4000" dirty="0"/>
              <a:t> </a:t>
            </a:r>
            <a:r>
              <a:rPr lang="fr-FR" sz="4000" dirty="0" err="1"/>
              <a:t>intrinsic</a:t>
            </a:r>
            <a:r>
              <a:rPr lang="fr-FR" sz="4000" dirty="0"/>
              <a:t> camera </a:t>
            </a:r>
            <a:r>
              <a:rPr lang="fr-FR" sz="4000" dirty="0" err="1"/>
              <a:t>parameters</a:t>
            </a:r>
            <a:r>
              <a:rPr lang="fr-FR" sz="4000" dirty="0"/>
              <a:t> </a:t>
            </a:r>
            <a:r>
              <a:rPr lang="fr-FR" sz="4000" dirty="0" err="1"/>
              <a:t>with</a:t>
            </a:r>
            <a:r>
              <a:rPr lang="fr-FR" sz="4000" dirty="0"/>
              <a:t> </a:t>
            </a:r>
            <a:r>
              <a:rPr lang="fr-FR" sz="4000" dirty="0" err="1"/>
              <a:t>Kruppa</a:t>
            </a:r>
            <a:r>
              <a:rPr lang="fr-FR" sz="4000" dirty="0"/>
              <a:t> </a:t>
            </a:r>
            <a:r>
              <a:rPr lang="fr-FR" sz="4000" dirty="0" err="1"/>
              <a:t>equations</a:t>
            </a:r>
            <a:r>
              <a:rPr lang="fr-FR" sz="4000" dirty="0"/>
              <a:t> ?</a:t>
            </a:r>
          </a:p>
          <a:p>
            <a:pPr marL="0" lvl="0" indent="0" rtl="0">
              <a:spcBef>
                <a:spcPts val="0"/>
              </a:spcBef>
              <a:spcAft>
                <a:spcPts val="0"/>
              </a:spcAft>
              <a:buClr>
                <a:schemeClr val="dk1"/>
              </a:buClr>
              <a:buSzPts val="1100"/>
              <a:buFont typeface="Arial"/>
              <a:buNone/>
            </a:pPr>
            <a:r>
              <a:rPr lang="fr-FR" sz="4000" dirty="0"/>
              <a:t>[y/n] : y</a:t>
            </a:r>
          </a:p>
          <a:p>
            <a:pPr marL="0" lvl="0" indent="0" rtl="0">
              <a:spcBef>
                <a:spcPts val="0"/>
              </a:spcBef>
              <a:spcAft>
                <a:spcPts val="0"/>
              </a:spcAft>
              <a:buClr>
                <a:schemeClr val="dk1"/>
              </a:buClr>
              <a:buSzPts val="1100"/>
              <a:buFont typeface="Arial"/>
              <a:buNone/>
            </a:pPr>
            <a:r>
              <a:rPr lang="fr-FR" sz="4000" dirty="0" err="1"/>
              <a:t>Left</a:t>
            </a:r>
            <a:r>
              <a:rPr lang="fr-FR" sz="4000" dirty="0"/>
              <a:t> </a:t>
            </a:r>
            <a:r>
              <a:rPr lang="fr-FR" sz="4000" dirty="0" err="1"/>
              <a:t>epipole</a:t>
            </a:r>
            <a:r>
              <a:rPr lang="fr-FR" sz="4000" dirty="0"/>
              <a:t>:  [416.19925193 361.42418181   1.        ]</a:t>
            </a:r>
          </a:p>
          <a:p>
            <a:pPr marL="0" lvl="0" indent="0" rtl="0">
              <a:spcBef>
                <a:spcPts val="0"/>
              </a:spcBef>
              <a:spcAft>
                <a:spcPts val="0"/>
              </a:spcAft>
              <a:buClr>
                <a:schemeClr val="dk1"/>
              </a:buClr>
              <a:buSzPts val="1100"/>
              <a:buFont typeface="Arial"/>
              <a:buNone/>
            </a:pPr>
            <a:r>
              <a:rPr lang="fr-FR" sz="4000" dirty="0"/>
              <a:t>Right </a:t>
            </a:r>
            <a:r>
              <a:rPr lang="fr-FR" sz="4000" dirty="0" err="1"/>
              <a:t>epipole</a:t>
            </a:r>
            <a:r>
              <a:rPr lang="fr-FR" sz="4000" dirty="0"/>
              <a:t>:  [515.73919625 273.61219166   1.        ]</a:t>
            </a:r>
          </a:p>
          <a:p>
            <a:pPr marL="0" lvl="0" indent="0" rtl="0">
              <a:spcBef>
                <a:spcPts val="0"/>
              </a:spcBef>
              <a:spcAft>
                <a:spcPts val="0"/>
              </a:spcAft>
              <a:buClr>
                <a:schemeClr val="dk1"/>
              </a:buClr>
              <a:buSzPts val="1100"/>
              <a:buFont typeface="Arial"/>
              <a:buNone/>
            </a:pPr>
            <a:r>
              <a:rPr lang="fr-FR" sz="4000" dirty="0" err="1"/>
              <a:t>Left</a:t>
            </a:r>
            <a:r>
              <a:rPr lang="fr-FR" sz="4000" dirty="0"/>
              <a:t> </a:t>
            </a:r>
            <a:r>
              <a:rPr lang="fr-FR" sz="4000" dirty="0" err="1"/>
              <a:t>epipole</a:t>
            </a:r>
            <a:r>
              <a:rPr lang="fr-FR" sz="4000" dirty="0"/>
              <a:t> (matrix </a:t>
            </a:r>
            <a:r>
              <a:rPr lang="fr-FR" sz="4000" dirty="0" err="1"/>
              <a:t>form</a:t>
            </a:r>
            <a:r>
              <a:rPr lang="fr-FR" sz="4000" dirty="0"/>
              <a:t>):  [[   0.            1.          361.42418181]</a:t>
            </a:r>
          </a:p>
          <a:p>
            <a:pPr marL="0" lvl="0" indent="0" rtl="0">
              <a:spcBef>
                <a:spcPts val="0"/>
              </a:spcBef>
              <a:spcAft>
                <a:spcPts val="0"/>
              </a:spcAft>
              <a:buClr>
                <a:schemeClr val="dk1"/>
              </a:buClr>
              <a:buSzPts val="1100"/>
              <a:buFont typeface="Arial"/>
              <a:buNone/>
            </a:pPr>
            <a:r>
              <a:rPr lang="fr-FR" sz="4000" dirty="0"/>
              <a:t> [   1.            0.         -416.19925193]</a:t>
            </a:r>
          </a:p>
          <a:p>
            <a:pPr marL="0" lvl="0" indent="0" rtl="0">
              <a:spcBef>
                <a:spcPts val="0"/>
              </a:spcBef>
              <a:spcAft>
                <a:spcPts val="0"/>
              </a:spcAft>
              <a:buClr>
                <a:schemeClr val="dk1"/>
              </a:buClr>
              <a:buSzPts val="1100"/>
              <a:buFont typeface="Arial"/>
              <a:buNone/>
            </a:pPr>
            <a:r>
              <a:rPr lang="fr-FR" sz="4000" dirty="0"/>
              <a:t> [-361.42418181  416.19925193    0.        ]]</a:t>
            </a:r>
          </a:p>
          <a:p>
            <a:pPr marL="0" lvl="0" indent="0" rtl="0">
              <a:spcBef>
                <a:spcPts val="0"/>
              </a:spcBef>
              <a:spcAft>
                <a:spcPts val="0"/>
              </a:spcAft>
              <a:buClr>
                <a:schemeClr val="dk1"/>
              </a:buClr>
              <a:buSzPts val="1100"/>
              <a:buFont typeface="Arial"/>
              <a:buNone/>
            </a:pPr>
            <a:r>
              <a:rPr lang="fr-FR" sz="4000" dirty="0"/>
              <a:t>Right </a:t>
            </a:r>
            <a:r>
              <a:rPr lang="fr-FR" sz="4000" dirty="0" err="1"/>
              <a:t>epipole</a:t>
            </a:r>
            <a:r>
              <a:rPr lang="fr-FR" sz="4000" dirty="0"/>
              <a:t> (matrix </a:t>
            </a:r>
            <a:r>
              <a:rPr lang="fr-FR" sz="4000" dirty="0" err="1"/>
              <a:t>form</a:t>
            </a:r>
            <a:r>
              <a:rPr lang="fr-FR" sz="4000" dirty="0"/>
              <a:t>):  [[   0.            1.          273.61219166]</a:t>
            </a:r>
          </a:p>
          <a:p>
            <a:pPr marL="0" lvl="0" indent="0" rtl="0">
              <a:spcBef>
                <a:spcPts val="0"/>
              </a:spcBef>
              <a:spcAft>
                <a:spcPts val="0"/>
              </a:spcAft>
              <a:buClr>
                <a:schemeClr val="dk1"/>
              </a:buClr>
              <a:buSzPts val="1100"/>
              <a:buFont typeface="Arial"/>
              <a:buNone/>
            </a:pPr>
            <a:r>
              <a:rPr lang="fr-FR" sz="4000" dirty="0"/>
              <a:t> [   1.            0.         -515.73919625]</a:t>
            </a:r>
          </a:p>
          <a:p>
            <a:pPr marL="0" lvl="0" indent="0" rtl="0">
              <a:spcBef>
                <a:spcPts val="0"/>
              </a:spcBef>
              <a:spcAft>
                <a:spcPts val="0"/>
              </a:spcAft>
              <a:buClr>
                <a:schemeClr val="dk1"/>
              </a:buClr>
              <a:buSzPts val="1100"/>
              <a:buFont typeface="Arial"/>
              <a:buNone/>
            </a:pPr>
            <a:r>
              <a:rPr lang="fr-FR" sz="4000" dirty="0"/>
              <a:t> [-273.61219166  515.73919625    0.        ]]</a:t>
            </a:r>
          </a:p>
          <a:p>
            <a:pPr marL="0" lvl="0" indent="0" rtl="0">
              <a:spcBef>
                <a:spcPts val="0"/>
              </a:spcBef>
              <a:spcAft>
                <a:spcPts val="0"/>
              </a:spcAft>
              <a:buClr>
                <a:schemeClr val="dk1"/>
              </a:buClr>
              <a:buSzPts val="1100"/>
              <a:buFont typeface="Arial"/>
              <a:buNone/>
            </a:pPr>
            <a:endParaRPr lang="fr-FR" sz="4000" dirty="0"/>
          </a:p>
          <a:p>
            <a:pPr marL="0" lvl="0" indent="0" rtl="0">
              <a:spcBef>
                <a:spcPts val="0"/>
              </a:spcBef>
              <a:spcAft>
                <a:spcPts val="0"/>
              </a:spcAft>
              <a:buClr>
                <a:schemeClr val="dk1"/>
              </a:buClr>
              <a:buSzPts val="1100"/>
              <a:buFont typeface="Arial"/>
              <a:buNone/>
            </a:pPr>
            <a:r>
              <a:rPr lang="fr-FR" sz="4000" dirty="0"/>
              <a:t>----------------------------------------------------------------------</a:t>
            </a:r>
            <a:br>
              <a:rPr lang="fr-FR" sz="4000" dirty="0"/>
            </a:br>
            <a:br>
              <a:rPr lang="fr-FR" sz="4000" dirty="0"/>
            </a:br>
            <a:r>
              <a:rPr lang="fr-FR" sz="4000" dirty="0" err="1"/>
              <a:t>Sadly</a:t>
            </a:r>
            <a:r>
              <a:rPr lang="fr-FR" sz="4000" dirty="0"/>
              <a:t>, I </a:t>
            </a:r>
            <a:r>
              <a:rPr lang="fr-FR" sz="4000" dirty="0" err="1"/>
              <a:t>did</a:t>
            </a:r>
            <a:r>
              <a:rPr lang="fr-FR" sz="4000" dirty="0"/>
              <a:t> not </a:t>
            </a:r>
            <a:r>
              <a:rPr lang="fr-FR" sz="4000" dirty="0" err="1"/>
              <a:t>find</a:t>
            </a:r>
            <a:r>
              <a:rPr lang="fr-FR" sz="4000" dirty="0"/>
              <a:t> out how to </a:t>
            </a:r>
            <a:r>
              <a:rPr lang="fr-FR" sz="4000" dirty="0" err="1"/>
              <a:t>find</a:t>
            </a:r>
            <a:r>
              <a:rPr lang="fr-FR" sz="4000" dirty="0"/>
              <a:t> w* </a:t>
            </a:r>
            <a:r>
              <a:rPr lang="fr-FR" sz="4000" dirty="0" err="1"/>
              <a:t>with</a:t>
            </a:r>
            <a:r>
              <a:rPr lang="fr-FR" sz="4000" dirty="0"/>
              <a:t> w1* and w2*.</a:t>
            </a:r>
          </a:p>
          <a:p>
            <a:pPr marL="0" lvl="0" indent="0" rtl="0">
              <a:spcBef>
                <a:spcPts val="0"/>
              </a:spcBef>
              <a:spcAft>
                <a:spcPts val="0"/>
              </a:spcAft>
              <a:buClr>
                <a:schemeClr val="dk1"/>
              </a:buClr>
              <a:buSzPts val="1100"/>
              <a:buFont typeface="Arial"/>
              <a:buNone/>
            </a:pPr>
            <a:endParaRPr lang="fr-FR" sz="4000" dirty="0"/>
          </a:p>
          <a:p>
            <a:pPr marL="0" lvl="0" indent="0" rtl="0">
              <a:spcBef>
                <a:spcPts val="0"/>
              </a:spcBef>
              <a:spcAft>
                <a:spcPts val="0"/>
              </a:spcAft>
              <a:buClr>
                <a:schemeClr val="dk1"/>
              </a:buClr>
              <a:buSzPts val="1100"/>
              <a:buFont typeface="Arial"/>
              <a:buNone/>
            </a:pPr>
            <a:r>
              <a:rPr lang="fr-FR" sz="4000" dirty="0" err="1"/>
              <a:t>However</a:t>
            </a:r>
            <a:r>
              <a:rPr lang="fr-FR" sz="4000" dirty="0"/>
              <a:t>, the focal </a:t>
            </a:r>
            <a:r>
              <a:rPr lang="fr-FR" sz="4000" dirty="0" err="1"/>
              <a:t>length</a:t>
            </a:r>
            <a:r>
              <a:rPr lang="fr-FR" sz="4000" dirty="0"/>
              <a:t> of iPhone 13 camera </a:t>
            </a:r>
            <a:r>
              <a:rPr lang="fr-FR" sz="4000" dirty="0" err="1"/>
              <a:t>is</a:t>
            </a:r>
            <a:r>
              <a:rPr lang="fr-FR" sz="4000" dirty="0"/>
              <a:t> 77 mm, and </a:t>
            </a:r>
            <a:r>
              <a:rPr lang="fr-FR" sz="4000" dirty="0" err="1"/>
              <a:t>we</a:t>
            </a:r>
            <a:r>
              <a:rPr lang="fr-FR" sz="4000" dirty="0"/>
              <a:t> can </a:t>
            </a:r>
            <a:r>
              <a:rPr lang="fr-FR" sz="4000" dirty="0" err="1"/>
              <a:t>expect</a:t>
            </a:r>
            <a:r>
              <a:rPr lang="fr-FR" sz="4000" dirty="0"/>
              <a:t> the image center to </a:t>
            </a:r>
            <a:r>
              <a:rPr lang="fr-FR" sz="4000" dirty="0" err="1"/>
              <a:t>be</a:t>
            </a:r>
            <a:r>
              <a:rPr lang="fr-FR" sz="4000" dirty="0"/>
              <a:t> close to the center of the image.</a:t>
            </a:r>
          </a:p>
        </p:txBody>
      </p:sp>
    </p:spTree>
    <p:extLst>
      <p:ext uri="{BB962C8B-B14F-4D97-AF65-F5344CB8AC3E}">
        <p14:creationId xmlns:p14="http://schemas.microsoft.com/office/powerpoint/2010/main" val="813801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7678019"/>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RESULTS </a:t>
            </a:r>
            <a:r>
              <a:rPr lang="en" dirty="0">
                <a:solidFill>
                  <a:schemeClr val="lt1"/>
                </a:solidFill>
                <a:latin typeface="Poppins"/>
                <a:ea typeface="Poppins"/>
                <a:cs typeface="Poppins"/>
                <a:sym typeface="Poppins"/>
              </a:rPr>
              <a:t>OF</a:t>
            </a:r>
            <a:r>
              <a:rPr lang="en" dirty="0"/>
              <a:t> NOT SAME PLANE</a:t>
            </a:r>
            <a:endParaRPr dirty="0"/>
          </a:p>
        </p:txBody>
      </p:sp>
    </p:spTree>
    <p:extLst>
      <p:ext uri="{BB962C8B-B14F-4D97-AF65-F5344CB8AC3E}">
        <p14:creationId xmlns:p14="http://schemas.microsoft.com/office/powerpoint/2010/main" val="3908115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A MATRIX </a:t>
            </a:r>
            <a:r>
              <a:rPr lang="en" dirty="0">
                <a:solidFill>
                  <a:schemeClr val="lt1"/>
                </a:solidFill>
                <a:latin typeface="Poppins"/>
                <a:ea typeface="Poppins"/>
                <a:cs typeface="Poppins"/>
                <a:sym typeface="Poppins"/>
              </a:rPr>
              <a:t>COMPUTATION</a:t>
            </a:r>
            <a:endParaRPr dirty="0"/>
          </a:p>
        </p:txBody>
      </p:sp>
      <p:sp>
        <p:nvSpPr>
          <p:cNvPr id="101" name="Google Shape;101;p19"/>
          <p:cNvSpPr txBox="1">
            <a:spLocks noGrp="1"/>
          </p:cNvSpPr>
          <p:nvPr>
            <p:ph type="body" idx="1"/>
          </p:nvPr>
        </p:nvSpPr>
        <p:spPr>
          <a:xfrm>
            <a:off x="785094" y="3854441"/>
            <a:ext cx="21469200" cy="11930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Clr>
                <a:schemeClr val="dk1"/>
              </a:buClr>
              <a:buSzPts val="1100"/>
              <a:buFont typeface="Arial"/>
              <a:buNone/>
            </a:pPr>
            <a:r>
              <a:rPr lang="fr-FR" dirty="0"/>
              <a:t> - - - - - Question A-2 : </a:t>
            </a:r>
            <a:r>
              <a:rPr lang="fr-FR" dirty="0" err="1"/>
              <a:t>Compute</a:t>
            </a:r>
            <a:r>
              <a:rPr lang="fr-FR" dirty="0"/>
              <a:t> F - - - - -</a:t>
            </a:r>
          </a:p>
          <a:p>
            <a:pPr marL="0" lvl="0" indent="0" algn="l" rtl="0">
              <a:spcBef>
                <a:spcPts val="0"/>
              </a:spcBef>
              <a:spcAft>
                <a:spcPts val="0"/>
              </a:spcAft>
              <a:buClr>
                <a:schemeClr val="dk1"/>
              </a:buClr>
              <a:buSzPts val="1100"/>
              <a:buFont typeface="Arial"/>
              <a:buNone/>
            </a:pPr>
            <a:endParaRPr lang="fr-FR" dirty="0"/>
          </a:p>
          <a:p>
            <a:pPr marL="0" lvl="0" indent="0" algn="l" rtl="0">
              <a:spcBef>
                <a:spcPts val="0"/>
              </a:spcBef>
              <a:spcAft>
                <a:spcPts val="0"/>
              </a:spcAft>
              <a:buClr>
                <a:schemeClr val="dk1"/>
              </a:buClr>
              <a:buSzPts val="1100"/>
              <a:buFont typeface="Arial"/>
              <a:buNone/>
            </a:pPr>
            <a:r>
              <a:rPr lang="fr-FR" dirty="0" err="1"/>
              <a:t>Number</a:t>
            </a:r>
            <a:r>
              <a:rPr lang="fr-FR" dirty="0"/>
              <a:t> of points </a:t>
            </a:r>
            <a:r>
              <a:rPr lang="fr-FR" dirty="0" err="1"/>
              <a:t>loaded</a:t>
            </a:r>
            <a:r>
              <a:rPr lang="fr-FR" dirty="0"/>
              <a:t> :  8</a:t>
            </a:r>
          </a:p>
          <a:p>
            <a:pPr marL="0" lvl="0" indent="0" algn="l" rtl="0">
              <a:spcBef>
                <a:spcPts val="0"/>
              </a:spcBef>
              <a:spcAft>
                <a:spcPts val="0"/>
              </a:spcAft>
              <a:buClr>
                <a:schemeClr val="dk1"/>
              </a:buClr>
              <a:buSzPts val="1100"/>
              <a:buFont typeface="Arial"/>
              <a:buNone/>
            </a:pPr>
            <a:r>
              <a:rPr lang="fr-FR" dirty="0"/>
              <a:t>[[1040, 566], [632, 271], [423, 406], [303, 313], [911, 157], [462, 546], [20, 331], [956, 379]]</a:t>
            </a:r>
          </a:p>
          <a:p>
            <a:pPr marL="0" lvl="0" indent="0" algn="l" rtl="0">
              <a:spcBef>
                <a:spcPts val="0"/>
              </a:spcBef>
              <a:spcAft>
                <a:spcPts val="0"/>
              </a:spcAft>
              <a:buClr>
                <a:schemeClr val="dk1"/>
              </a:buClr>
              <a:buSzPts val="1100"/>
              <a:buFont typeface="Arial"/>
              <a:buNone/>
            </a:pPr>
            <a:r>
              <a:rPr lang="fr-FR" dirty="0"/>
              <a:t>[[979, 606], [733, 267], [457, 400], [369, 304], [862, 149], [476, 540], [111, 316], [888, 395]]</a:t>
            </a:r>
          </a:p>
          <a:p>
            <a:pPr marL="0" lvl="0" indent="0" algn="l" rtl="0">
              <a:spcBef>
                <a:spcPts val="0"/>
              </a:spcBef>
              <a:spcAft>
                <a:spcPts val="0"/>
              </a:spcAft>
              <a:buClr>
                <a:schemeClr val="dk1"/>
              </a:buClr>
              <a:buSzPts val="1100"/>
              <a:buFont typeface="Arial"/>
              <a:buNone/>
            </a:pPr>
            <a:endParaRPr lang="fr-FR" dirty="0"/>
          </a:p>
          <a:p>
            <a:pPr marL="0" lvl="0" indent="0" algn="l" rtl="0">
              <a:spcBef>
                <a:spcPts val="0"/>
              </a:spcBef>
              <a:spcAft>
                <a:spcPts val="0"/>
              </a:spcAft>
              <a:buClr>
                <a:schemeClr val="dk1"/>
              </a:buClr>
              <a:buSzPts val="1100"/>
              <a:buFont typeface="Arial"/>
              <a:buNone/>
            </a:pPr>
            <a:r>
              <a:rPr lang="fr-FR" dirty="0" err="1"/>
              <a:t>Print</a:t>
            </a:r>
            <a:r>
              <a:rPr lang="fr-FR" dirty="0"/>
              <a:t> A ?</a:t>
            </a:r>
          </a:p>
          <a:p>
            <a:pPr marL="0" lvl="0" indent="0" algn="l" rtl="0">
              <a:spcBef>
                <a:spcPts val="0"/>
              </a:spcBef>
              <a:spcAft>
                <a:spcPts val="0"/>
              </a:spcAft>
              <a:buClr>
                <a:schemeClr val="dk1"/>
              </a:buClr>
              <a:buSzPts val="1100"/>
              <a:buFont typeface="Arial"/>
              <a:buNone/>
            </a:pPr>
            <a:r>
              <a:rPr lang="fr-FR" dirty="0"/>
              <a:t>[y/n] : y</a:t>
            </a:r>
          </a:p>
          <a:p>
            <a:pPr marL="0" lvl="0" indent="0" algn="l" rtl="0">
              <a:spcBef>
                <a:spcPts val="0"/>
              </a:spcBef>
              <a:spcAft>
                <a:spcPts val="0"/>
              </a:spcAft>
              <a:buClr>
                <a:schemeClr val="dk1"/>
              </a:buClr>
              <a:buSzPts val="1100"/>
              <a:buFont typeface="Arial"/>
              <a:buNone/>
            </a:pPr>
            <a:r>
              <a:rPr lang="fr-FR" dirty="0"/>
              <a:t>[[1.01816e+06 6.30240e+05 1.04000e+03 5.54114e+05 3.42996e+05 5.66000e+02</a:t>
            </a:r>
          </a:p>
          <a:p>
            <a:pPr marL="0" lvl="0" indent="0" algn="l" rtl="0">
              <a:spcBef>
                <a:spcPts val="0"/>
              </a:spcBef>
              <a:spcAft>
                <a:spcPts val="0"/>
              </a:spcAft>
              <a:buClr>
                <a:schemeClr val="dk1"/>
              </a:buClr>
              <a:buSzPts val="1100"/>
              <a:buFont typeface="Arial"/>
              <a:buNone/>
            </a:pPr>
            <a:r>
              <a:rPr lang="fr-FR" dirty="0"/>
              <a:t>  9.79000e+02 6.06000e+02 1.00000e+00]</a:t>
            </a:r>
          </a:p>
          <a:p>
            <a:pPr marL="0" lvl="0" indent="0" algn="l" rtl="0">
              <a:spcBef>
                <a:spcPts val="0"/>
              </a:spcBef>
              <a:spcAft>
                <a:spcPts val="0"/>
              </a:spcAft>
              <a:buClr>
                <a:schemeClr val="dk1"/>
              </a:buClr>
              <a:buSzPts val="1100"/>
              <a:buFont typeface="Arial"/>
              <a:buNone/>
            </a:pPr>
            <a:r>
              <a:rPr lang="fr-FR" dirty="0"/>
              <a:t> [4.63256e+05 1.68744e+05 6.32000e+02 1.98643e+05 7.23570e+04 2.71000e+02</a:t>
            </a:r>
          </a:p>
          <a:p>
            <a:pPr marL="0" lvl="0" indent="0" algn="l" rtl="0">
              <a:spcBef>
                <a:spcPts val="0"/>
              </a:spcBef>
              <a:spcAft>
                <a:spcPts val="0"/>
              </a:spcAft>
              <a:buClr>
                <a:schemeClr val="dk1"/>
              </a:buClr>
              <a:buSzPts val="1100"/>
              <a:buFont typeface="Arial"/>
              <a:buNone/>
            </a:pPr>
            <a:r>
              <a:rPr lang="fr-FR" dirty="0"/>
              <a:t>  7.33000e+02 2.67000e+02 1.00000e+00]</a:t>
            </a:r>
          </a:p>
          <a:p>
            <a:pPr marL="0" lvl="0" indent="0" algn="l" rtl="0">
              <a:spcBef>
                <a:spcPts val="0"/>
              </a:spcBef>
              <a:spcAft>
                <a:spcPts val="0"/>
              </a:spcAft>
              <a:buClr>
                <a:schemeClr val="dk1"/>
              </a:buClr>
              <a:buSzPts val="1100"/>
              <a:buFont typeface="Arial"/>
              <a:buNone/>
            </a:pPr>
            <a:r>
              <a:rPr lang="fr-FR" dirty="0"/>
              <a:t> [1.93311e+05 1.69200e+05 4.23000e+02 1.85542e+05 1.62400e+05 4.06000e+02</a:t>
            </a:r>
          </a:p>
          <a:p>
            <a:pPr marL="0" lvl="0" indent="0" algn="l" rtl="0">
              <a:spcBef>
                <a:spcPts val="0"/>
              </a:spcBef>
              <a:spcAft>
                <a:spcPts val="0"/>
              </a:spcAft>
              <a:buClr>
                <a:schemeClr val="dk1"/>
              </a:buClr>
              <a:buSzPts val="1100"/>
              <a:buFont typeface="Arial"/>
              <a:buNone/>
            </a:pPr>
            <a:r>
              <a:rPr lang="fr-FR" dirty="0"/>
              <a:t>  4.57000e+02 4.00000e+02 1.00000e+00]</a:t>
            </a:r>
          </a:p>
          <a:p>
            <a:pPr marL="0" lvl="0" indent="0" algn="l" rtl="0">
              <a:spcBef>
                <a:spcPts val="0"/>
              </a:spcBef>
              <a:spcAft>
                <a:spcPts val="0"/>
              </a:spcAft>
              <a:buClr>
                <a:schemeClr val="dk1"/>
              </a:buClr>
              <a:buSzPts val="1100"/>
              <a:buFont typeface="Arial"/>
              <a:buNone/>
            </a:pPr>
            <a:r>
              <a:rPr lang="fr-FR" dirty="0"/>
              <a:t> [1.11807e+05 9.21120e+04 3.03000e+02 1.15497e+05 9.51520e+04 3.13000e+02</a:t>
            </a:r>
          </a:p>
          <a:p>
            <a:pPr marL="0" lvl="0" indent="0" algn="l" rtl="0">
              <a:spcBef>
                <a:spcPts val="0"/>
              </a:spcBef>
              <a:spcAft>
                <a:spcPts val="0"/>
              </a:spcAft>
              <a:buClr>
                <a:schemeClr val="dk1"/>
              </a:buClr>
              <a:buSzPts val="1100"/>
              <a:buFont typeface="Arial"/>
              <a:buNone/>
            </a:pPr>
            <a:r>
              <a:rPr lang="fr-FR" dirty="0"/>
              <a:t>  3.69000e+02 3.04000e+02 1.00000e+00]</a:t>
            </a:r>
          </a:p>
          <a:p>
            <a:pPr marL="0" lvl="0" indent="0" algn="l" rtl="0">
              <a:spcBef>
                <a:spcPts val="0"/>
              </a:spcBef>
              <a:spcAft>
                <a:spcPts val="0"/>
              </a:spcAft>
              <a:buClr>
                <a:schemeClr val="dk1"/>
              </a:buClr>
              <a:buSzPts val="1100"/>
              <a:buFont typeface="Arial"/>
              <a:buNone/>
            </a:pPr>
            <a:r>
              <a:rPr lang="fr-FR" dirty="0"/>
              <a:t> [7.85282e+05 1.35739e+05 9.11000e+02 1.35334e+05 2.33930e+04 1.57000e+02</a:t>
            </a:r>
          </a:p>
          <a:p>
            <a:pPr marL="0" lvl="0" indent="0" algn="l" rtl="0">
              <a:spcBef>
                <a:spcPts val="0"/>
              </a:spcBef>
              <a:spcAft>
                <a:spcPts val="0"/>
              </a:spcAft>
              <a:buClr>
                <a:schemeClr val="dk1"/>
              </a:buClr>
              <a:buSzPts val="1100"/>
              <a:buFont typeface="Arial"/>
              <a:buNone/>
            </a:pPr>
            <a:r>
              <a:rPr lang="fr-FR" dirty="0"/>
              <a:t>  8.62000e+02 1.49000e+02 1.00000e+00]</a:t>
            </a:r>
          </a:p>
          <a:p>
            <a:pPr marL="0" lvl="0" indent="0" algn="l" rtl="0">
              <a:spcBef>
                <a:spcPts val="0"/>
              </a:spcBef>
              <a:spcAft>
                <a:spcPts val="0"/>
              </a:spcAft>
              <a:buClr>
                <a:schemeClr val="dk1"/>
              </a:buClr>
              <a:buSzPts val="1100"/>
              <a:buFont typeface="Arial"/>
              <a:buNone/>
            </a:pPr>
            <a:r>
              <a:rPr lang="fr-FR" dirty="0"/>
              <a:t> [2.19912e+05 2.49480e+05 4.62000e+02 2.59896e+05 2.94840e+05 5.46000e+02</a:t>
            </a:r>
          </a:p>
          <a:p>
            <a:pPr marL="0" lvl="0" indent="0" algn="l" rtl="0">
              <a:spcBef>
                <a:spcPts val="0"/>
              </a:spcBef>
              <a:spcAft>
                <a:spcPts val="0"/>
              </a:spcAft>
              <a:buClr>
                <a:schemeClr val="dk1"/>
              </a:buClr>
              <a:buSzPts val="1100"/>
              <a:buFont typeface="Arial"/>
              <a:buNone/>
            </a:pPr>
            <a:r>
              <a:rPr lang="fr-FR" dirty="0"/>
              <a:t>  4.76000e+02 5.40000e+02 1.00000e+00]</a:t>
            </a:r>
          </a:p>
          <a:p>
            <a:pPr marL="0" lvl="0" indent="0" algn="l" rtl="0">
              <a:spcBef>
                <a:spcPts val="0"/>
              </a:spcBef>
              <a:spcAft>
                <a:spcPts val="0"/>
              </a:spcAft>
              <a:buClr>
                <a:schemeClr val="dk1"/>
              </a:buClr>
              <a:buSzPts val="1100"/>
              <a:buFont typeface="Arial"/>
              <a:buNone/>
            </a:pPr>
            <a:r>
              <a:rPr lang="fr-FR" dirty="0"/>
              <a:t> [2.22000e+03 6.32000e+03 2.00000e+01 3.67410e+04 1.04596e+05 3.31000e+02</a:t>
            </a:r>
          </a:p>
          <a:p>
            <a:pPr marL="0" lvl="0" indent="0" algn="l" rtl="0">
              <a:spcBef>
                <a:spcPts val="0"/>
              </a:spcBef>
              <a:spcAft>
                <a:spcPts val="0"/>
              </a:spcAft>
              <a:buClr>
                <a:schemeClr val="dk1"/>
              </a:buClr>
              <a:buSzPts val="1100"/>
              <a:buFont typeface="Arial"/>
              <a:buNone/>
            </a:pPr>
            <a:r>
              <a:rPr lang="fr-FR" dirty="0"/>
              <a:t>  1.11000e+02 3.16000e+02 1.00000e+00]</a:t>
            </a:r>
          </a:p>
          <a:p>
            <a:pPr marL="0" lvl="0" indent="0" algn="l" rtl="0">
              <a:spcBef>
                <a:spcPts val="0"/>
              </a:spcBef>
              <a:spcAft>
                <a:spcPts val="0"/>
              </a:spcAft>
              <a:buClr>
                <a:schemeClr val="dk1"/>
              </a:buClr>
              <a:buSzPts val="1100"/>
              <a:buFont typeface="Arial"/>
              <a:buNone/>
            </a:pPr>
            <a:r>
              <a:rPr lang="fr-FR" dirty="0"/>
              <a:t> [8.48928e+05 3.77620e+05 9.56000e+02 3.36552e+05 1.49705e+05 3.79000e+02</a:t>
            </a:r>
          </a:p>
          <a:p>
            <a:pPr marL="0" lvl="0" indent="0" algn="l" rtl="0">
              <a:spcBef>
                <a:spcPts val="0"/>
              </a:spcBef>
              <a:spcAft>
                <a:spcPts val="0"/>
              </a:spcAft>
              <a:buClr>
                <a:schemeClr val="dk1"/>
              </a:buClr>
              <a:buSzPts val="1100"/>
              <a:buFont typeface="Arial"/>
              <a:buNone/>
            </a:pPr>
            <a:r>
              <a:rPr lang="fr-FR" dirty="0"/>
              <a:t>  8.88000e+02 3.95000e+02 1.00000e+00]]</a:t>
            </a:r>
            <a:endParaRPr dirty="0"/>
          </a:p>
        </p:txBody>
      </p:sp>
    </p:spTree>
    <p:extLst>
      <p:ext uri="{BB962C8B-B14F-4D97-AF65-F5344CB8AC3E}">
        <p14:creationId xmlns:p14="http://schemas.microsoft.com/office/powerpoint/2010/main" val="1435280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F MATRIX </a:t>
            </a:r>
            <a:r>
              <a:rPr lang="en" dirty="0">
                <a:solidFill>
                  <a:schemeClr val="lt1"/>
                </a:solidFill>
                <a:latin typeface="Poppins"/>
                <a:ea typeface="Poppins"/>
                <a:cs typeface="Poppins"/>
                <a:sym typeface="Poppins"/>
              </a:rPr>
              <a:t>COMPUTATION</a:t>
            </a:r>
            <a:endParaRPr dirty="0"/>
          </a:p>
        </p:txBody>
      </p:sp>
      <p:sp>
        <p:nvSpPr>
          <p:cNvPr id="101" name="Google Shape;101;p19"/>
          <p:cNvSpPr txBox="1">
            <a:spLocks noGrp="1"/>
          </p:cNvSpPr>
          <p:nvPr>
            <p:ph type="body" idx="1"/>
          </p:nvPr>
        </p:nvSpPr>
        <p:spPr>
          <a:xfrm>
            <a:off x="551513" y="3418996"/>
            <a:ext cx="22487875" cy="13345003"/>
          </a:xfrm>
          <a:prstGeom prst="rect">
            <a:avLst/>
          </a:prstGeom>
        </p:spPr>
        <p:txBody>
          <a:bodyPr spcFirstLastPara="1" wrap="square" lIns="91425" tIns="91425" rIns="91425" bIns="91425" numCol="2" anchor="t" anchorCtr="0">
            <a:noAutofit/>
          </a:bodyPr>
          <a:lstStyle/>
          <a:p>
            <a:pPr marL="0" lvl="0" indent="0" algn="l" rtl="0">
              <a:spcBef>
                <a:spcPts val="0"/>
              </a:spcBef>
              <a:spcAft>
                <a:spcPts val="0"/>
              </a:spcAft>
              <a:buClr>
                <a:schemeClr val="dk1"/>
              </a:buClr>
              <a:buSzPts val="1100"/>
              <a:buFont typeface="Arial"/>
              <a:buNone/>
            </a:pPr>
            <a:r>
              <a:rPr lang="fr-FR" sz="2800" dirty="0" err="1"/>
              <a:t>Print</a:t>
            </a:r>
            <a:r>
              <a:rPr lang="fr-FR" sz="2800" dirty="0"/>
              <a:t> U, </a:t>
            </a:r>
            <a:r>
              <a:rPr lang="el-GR" sz="2800" dirty="0"/>
              <a:t>Σ </a:t>
            </a:r>
            <a:r>
              <a:rPr lang="fr-FR" sz="2800" dirty="0"/>
              <a:t>and V^T ?</a:t>
            </a:r>
          </a:p>
          <a:p>
            <a:pPr marL="0" lvl="0" indent="0" algn="l" rtl="0">
              <a:spcBef>
                <a:spcPts val="0"/>
              </a:spcBef>
              <a:spcAft>
                <a:spcPts val="0"/>
              </a:spcAft>
              <a:buClr>
                <a:schemeClr val="dk1"/>
              </a:buClr>
              <a:buSzPts val="1100"/>
              <a:buFont typeface="Arial"/>
              <a:buNone/>
            </a:pPr>
            <a:r>
              <a:rPr lang="fr-FR" sz="2800" dirty="0"/>
              <a:t>[y/n] : y</a:t>
            </a:r>
          </a:p>
          <a:p>
            <a:pPr marL="0" lvl="0" indent="0" algn="l" rtl="0">
              <a:spcBef>
                <a:spcPts val="0"/>
              </a:spcBef>
              <a:spcAft>
                <a:spcPts val="0"/>
              </a:spcAft>
              <a:buClr>
                <a:schemeClr val="dk1"/>
              </a:buClr>
              <a:buSzPts val="1100"/>
              <a:buFont typeface="Arial"/>
              <a:buNone/>
            </a:pPr>
            <a:r>
              <a:rPr lang="fr-FR" sz="2800" dirty="0"/>
              <a:t>U =  [[ 0.67769364  0.26800217  0.38273831 -0.26224422  0.3211915   0.10831822</a:t>
            </a:r>
          </a:p>
          <a:p>
            <a:pPr marL="0" lvl="0" indent="0" algn="l" rtl="0">
              <a:spcBef>
                <a:spcPts val="0"/>
              </a:spcBef>
              <a:spcAft>
                <a:spcPts val="0"/>
              </a:spcAft>
              <a:buClr>
                <a:schemeClr val="dk1"/>
              </a:buClr>
              <a:buSzPts val="1100"/>
              <a:buFont typeface="Arial"/>
              <a:buNone/>
            </a:pPr>
            <a:r>
              <a:rPr lang="fr-FR" sz="2800" dirty="0"/>
              <a:t>  -0.31457637 -0.19947534]</a:t>
            </a:r>
          </a:p>
          <a:p>
            <a:pPr marL="0" lvl="0" indent="0" algn="l" rtl="0">
              <a:spcBef>
                <a:spcPts val="0"/>
              </a:spcBef>
              <a:spcAft>
                <a:spcPts val="0"/>
              </a:spcAft>
              <a:buClr>
                <a:schemeClr val="dk1"/>
              </a:buClr>
              <a:buSzPts val="1100"/>
              <a:buFont typeface="Arial"/>
              <a:buNone/>
            </a:pPr>
            <a:r>
              <a:rPr lang="fr-FR" sz="2800" dirty="0"/>
              <a:t> [ 0.26565745 -0.13190343 -0.0372827   0.79609234  0.3681896   0.31845242</a:t>
            </a:r>
          </a:p>
          <a:p>
            <a:pPr marL="0" lvl="0" indent="0" algn="l" rtl="0">
              <a:spcBef>
                <a:spcPts val="0"/>
              </a:spcBef>
              <a:spcAft>
                <a:spcPts val="0"/>
              </a:spcAft>
              <a:buClr>
                <a:schemeClr val="dk1"/>
              </a:buClr>
              <a:buSzPts val="1100"/>
              <a:buFont typeface="Arial"/>
              <a:buNone/>
            </a:pPr>
            <a:r>
              <a:rPr lang="fr-FR" sz="2800" dirty="0"/>
              <a:t>   0.16726001  0.10919319]</a:t>
            </a:r>
          </a:p>
          <a:p>
            <a:pPr marL="0" lvl="0" indent="0" algn="l" rtl="0">
              <a:spcBef>
                <a:spcPts val="0"/>
              </a:spcBef>
              <a:spcAft>
                <a:spcPts val="0"/>
              </a:spcAft>
              <a:buClr>
                <a:schemeClr val="dk1"/>
              </a:buClr>
              <a:buSzPts val="1100"/>
              <a:buFont typeface="Arial"/>
              <a:buNone/>
            </a:pPr>
            <a:r>
              <a:rPr lang="fr-FR" sz="2800" dirty="0"/>
              <a:t> [ 0.1641376   0.28661087 -0.14897719  0.28113095 -0.37583067 -0.16140896</a:t>
            </a:r>
          </a:p>
          <a:p>
            <a:pPr marL="0" lvl="0" indent="0" algn="l" rtl="0">
              <a:spcBef>
                <a:spcPts val="0"/>
              </a:spcBef>
              <a:spcAft>
                <a:spcPts val="0"/>
              </a:spcAft>
              <a:buClr>
                <a:schemeClr val="dk1"/>
              </a:buClr>
              <a:buSzPts val="1100"/>
              <a:buFont typeface="Arial"/>
              <a:buNone/>
            </a:pPr>
            <a:r>
              <a:rPr lang="fr-FR" sz="2800" dirty="0"/>
              <a:t>   0.22274865 -0.75681288]</a:t>
            </a:r>
          </a:p>
          <a:p>
            <a:pPr marL="0" lvl="0" indent="0" algn="l" rtl="0">
              <a:spcBef>
                <a:spcPts val="0"/>
              </a:spcBef>
              <a:spcAft>
                <a:spcPts val="0"/>
              </a:spcAft>
              <a:buClr>
                <a:schemeClr val="dk1"/>
              </a:buClr>
              <a:buSzPts val="1100"/>
              <a:buFont typeface="Arial"/>
              <a:buNone/>
            </a:pPr>
            <a:r>
              <a:rPr lang="fr-FR" sz="2800" dirty="0"/>
              <a:t> [ 0.09543902  0.169519   -0.11684656  0.38494506 -0.3153206  -0.33448984</a:t>
            </a:r>
          </a:p>
          <a:p>
            <a:pPr marL="0" lvl="0" indent="0" algn="l" rtl="0">
              <a:spcBef>
                <a:spcPts val="0"/>
              </a:spcBef>
              <a:spcAft>
                <a:spcPts val="0"/>
              </a:spcAft>
              <a:buClr>
                <a:schemeClr val="dk1"/>
              </a:buClr>
              <a:buSzPts val="1100"/>
              <a:buFont typeface="Arial"/>
              <a:buNone/>
            </a:pPr>
            <a:r>
              <a:rPr lang="fr-FR" sz="2800" dirty="0"/>
              <a:t>  -0.71950922  0.2670484 ]</a:t>
            </a:r>
          </a:p>
          <a:p>
            <a:pPr marL="0" lvl="0" indent="0" algn="l" rtl="0">
              <a:spcBef>
                <a:spcPts val="0"/>
              </a:spcBef>
              <a:spcAft>
                <a:spcPts val="0"/>
              </a:spcAft>
              <a:buClr>
                <a:schemeClr val="dk1"/>
              </a:buClr>
              <a:buSzPts val="1100"/>
              <a:buFont typeface="Arial"/>
              <a:buNone/>
            </a:pPr>
            <a:r>
              <a:rPr lang="fr-FR" sz="2800" dirty="0"/>
              <a:t> [ 0.37196877 -0.65371867 -0.5154065  -0.19570528 -0.15443861  0.19148819</a:t>
            </a:r>
          </a:p>
          <a:p>
            <a:pPr marL="0" lvl="0" indent="0" algn="l" rtl="0">
              <a:spcBef>
                <a:spcPts val="0"/>
              </a:spcBef>
              <a:spcAft>
                <a:spcPts val="0"/>
              </a:spcAft>
              <a:buClr>
                <a:schemeClr val="dk1"/>
              </a:buClr>
              <a:buSzPts val="1100"/>
              <a:buFont typeface="Arial"/>
              <a:buNone/>
            </a:pPr>
            <a:r>
              <a:rPr lang="fr-FR" sz="2800" dirty="0"/>
              <a:t>  -0.20766923 -0.16340498]</a:t>
            </a:r>
          </a:p>
          <a:p>
            <a:pPr marL="0" lvl="0" indent="0" algn="l" rtl="0">
              <a:spcBef>
                <a:spcPts val="0"/>
              </a:spcBef>
              <a:spcAft>
                <a:spcPts val="0"/>
              </a:spcAft>
              <a:buClr>
                <a:schemeClr val="dk1"/>
              </a:buClr>
              <a:buSzPts val="1100"/>
              <a:buFont typeface="Arial"/>
              <a:buNone/>
            </a:pPr>
            <a:r>
              <a:rPr lang="fr-FR" sz="2800" dirty="0"/>
              <a:t> [ 0.21922177  0.5569502  -0.45907424 -0.15655371 -0.22974928  0.42186939</a:t>
            </a:r>
          </a:p>
          <a:p>
            <a:pPr marL="0" lvl="0" indent="0" algn="l" rtl="0">
              <a:spcBef>
                <a:spcPts val="0"/>
              </a:spcBef>
              <a:spcAft>
                <a:spcPts val="0"/>
              </a:spcAft>
              <a:buClr>
                <a:schemeClr val="dk1"/>
              </a:buClr>
              <a:buSzPts val="1100"/>
              <a:buFont typeface="Arial"/>
              <a:buNone/>
            </a:pPr>
            <a:r>
              <a:rPr lang="fr-FR" sz="2800" dirty="0"/>
              <a:t>   0.19365055  0.37179433]</a:t>
            </a:r>
          </a:p>
          <a:p>
            <a:pPr marL="0" lvl="0" indent="0" algn="l" rtl="0">
              <a:spcBef>
                <a:spcPts val="0"/>
              </a:spcBef>
              <a:spcAft>
                <a:spcPts val="0"/>
              </a:spcAft>
              <a:buClr>
                <a:schemeClr val="dk1"/>
              </a:buClr>
              <a:buSzPts val="1100"/>
              <a:buFont typeface="Arial"/>
              <a:buNone/>
            </a:pPr>
            <a:r>
              <a:rPr lang="fr-FR" sz="2800" dirty="0"/>
              <a:t> [ 0.02040961  0.16735829 -0.55432035 -0.08480461  0.61421702 -0.52563539</a:t>
            </a:r>
          </a:p>
          <a:p>
            <a:pPr marL="0" lvl="0" indent="0" algn="l" rtl="0">
              <a:spcBef>
                <a:spcPts val="0"/>
              </a:spcBef>
              <a:spcAft>
                <a:spcPts val="0"/>
              </a:spcAft>
              <a:buClr>
                <a:schemeClr val="dk1"/>
              </a:buClr>
              <a:buSzPts val="1100"/>
              <a:buFont typeface="Arial"/>
              <a:buNone/>
            </a:pPr>
            <a:r>
              <a:rPr lang="fr-FR" sz="2800" dirty="0"/>
              <a:t>   0.04978119 -0.03284043]</a:t>
            </a:r>
          </a:p>
          <a:p>
            <a:pPr marL="0" lvl="0" indent="0" algn="l" rtl="0">
              <a:spcBef>
                <a:spcPts val="0"/>
              </a:spcBef>
              <a:spcAft>
                <a:spcPts val="0"/>
              </a:spcAft>
              <a:buClr>
                <a:schemeClr val="dk1"/>
              </a:buClr>
              <a:buSzPts val="1100"/>
              <a:buFont typeface="Arial"/>
              <a:buNone/>
            </a:pPr>
            <a:r>
              <a:rPr lang="fr-FR" sz="2800" dirty="0"/>
              <a:t> [ 0.49726471 -0.18531976  0.18058237 -0.01569083 -0.25825974 -0.50792209</a:t>
            </a:r>
          </a:p>
          <a:p>
            <a:pPr marL="0" lvl="0" indent="0" algn="l" rtl="0">
              <a:spcBef>
                <a:spcPts val="0"/>
              </a:spcBef>
              <a:spcAft>
                <a:spcPts val="0"/>
              </a:spcAft>
              <a:buClr>
                <a:schemeClr val="dk1"/>
              </a:buClr>
              <a:buSzPts val="1100"/>
              <a:buFont typeface="Arial"/>
              <a:buNone/>
            </a:pPr>
            <a:r>
              <a:rPr lang="fr-FR" sz="2800" dirty="0"/>
              <a:t>   0.47185815  0.37174608]]</a:t>
            </a:r>
          </a:p>
          <a:p>
            <a:pPr marL="0" lvl="0" indent="0" algn="l" rtl="0">
              <a:spcBef>
                <a:spcPts val="0"/>
              </a:spcBef>
              <a:spcAft>
                <a:spcPts val="0"/>
              </a:spcAft>
              <a:buClr>
                <a:schemeClr val="dk1"/>
              </a:buClr>
              <a:buSzPts val="1100"/>
              <a:buFont typeface="Arial"/>
              <a:buNone/>
            </a:pPr>
            <a:r>
              <a:rPr lang="el-GR" sz="2800" dirty="0"/>
              <a:t>Σ =  [2.00172927</a:t>
            </a:r>
            <a:r>
              <a:rPr lang="fr-FR" sz="2800" dirty="0"/>
              <a:t>e+06 4.73230943e+05 1.19412560e+05 4.12089408e+04</a:t>
            </a:r>
          </a:p>
          <a:p>
            <a:pPr marL="0" lvl="0" indent="0" algn="l" rtl="0">
              <a:spcBef>
                <a:spcPts val="0"/>
              </a:spcBef>
              <a:spcAft>
                <a:spcPts val="0"/>
              </a:spcAft>
              <a:buClr>
                <a:schemeClr val="dk1"/>
              </a:buClr>
              <a:buSzPts val="1100"/>
              <a:buFont typeface="Arial"/>
              <a:buNone/>
            </a:pPr>
            <a:r>
              <a:rPr lang="fr-FR" sz="2800" dirty="0"/>
              <a:t> 2.01112118e+02 1.80951621e+02 1.34558155e+01 5.39976690e-01]</a:t>
            </a:r>
          </a:p>
          <a:p>
            <a:pPr marL="0" lvl="0" indent="0" algn="l" rtl="0">
              <a:spcBef>
                <a:spcPts val="0"/>
              </a:spcBef>
              <a:spcAft>
                <a:spcPts val="0"/>
              </a:spcAft>
              <a:buClr>
                <a:schemeClr val="dk1"/>
              </a:buClr>
              <a:buSzPts val="1100"/>
              <a:buFont typeface="Arial"/>
              <a:buNone/>
            </a:pPr>
            <a:r>
              <a:rPr lang="fr-FR" sz="2800" dirty="0"/>
              <a:t>V^T =  [[ 8.08283848e-01  4.00448310e-01  9.42676119e-04  3.72272145e-01</a:t>
            </a:r>
          </a:p>
          <a:p>
            <a:pPr marL="0" lvl="0" indent="0" algn="l" rtl="0">
              <a:spcBef>
                <a:spcPts val="0"/>
              </a:spcBef>
              <a:spcAft>
                <a:spcPts val="0"/>
              </a:spcAft>
              <a:buClr>
                <a:schemeClr val="dk1"/>
              </a:buClr>
              <a:buSzPts val="1100"/>
              <a:buFont typeface="Arial"/>
              <a:buNone/>
            </a:pPr>
            <a:r>
              <a:rPr lang="fr-FR" sz="2800" dirty="0"/>
              <a:t>   2.18471168e-01  4.62296849e-04  9.17826431e-04  4.76065119e-04</a:t>
            </a:r>
          </a:p>
          <a:p>
            <a:pPr marL="0" lvl="0" indent="0" algn="l" rtl="0">
              <a:spcBef>
                <a:spcPts val="0"/>
              </a:spcBef>
              <a:spcAft>
                <a:spcPts val="0"/>
              </a:spcAft>
              <a:buClr>
                <a:schemeClr val="dk1"/>
              </a:buClr>
              <a:buSzPts val="1100"/>
              <a:buFont typeface="Arial"/>
              <a:buNone/>
            </a:pPr>
            <a:r>
              <a:rPr lang="fr-FR" sz="2800" dirty="0"/>
              <a:t>   1.15489772e-06]</a:t>
            </a:r>
          </a:p>
          <a:p>
            <a:pPr marL="0" lvl="0" indent="0" algn="l" rtl="0">
              <a:spcBef>
                <a:spcPts val="0"/>
              </a:spcBef>
              <a:spcAft>
                <a:spcPts val="0"/>
              </a:spcAft>
              <a:buClr>
                <a:schemeClr val="dk1"/>
              </a:buClr>
              <a:buSzPts val="1100"/>
              <a:buFont typeface="Arial"/>
              <a:buNone/>
            </a:pPr>
            <a:r>
              <a:rPr lang="fr-FR" sz="2800" dirty="0"/>
              <a:t> [-5.53012437e-01  4.05821182e-01 -3.04471434e-04  4.12308819e-01</a:t>
            </a:r>
          </a:p>
          <a:p>
            <a:pPr marL="0" lvl="0" indent="0" algn="l" rtl="0">
              <a:spcBef>
                <a:spcPts val="0"/>
              </a:spcBef>
              <a:spcAft>
                <a:spcPts val="0"/>
              </a:spcAft>
              <a:buClr>
                <a:schemeClr val="dk1"/>
              </a:buClr>
              <a:buSzPts val="1100"/>
              <a:buFont typeface="Arial"/>
              <a:buNone/>
            </a:pPr>
            <a:r>
              <a:rPr lang="fr-FR" sz="2800" dirty="0"/>
              <a:t>   5.99571278e-01  9.97371887e-04 -1.79958210e-04  1.00670121e-03</a:t>
            </a:r>
          </a:p>
          <a:p>
            <a:pPr marL="0" lvl="0" indent="0" algn="l" rtl="0">
              <a:spcBef>
                <a:spcPts val="0"/>
              </a:spcBef>
              <a:spcAft>
                <a:spcPts val="0"/>
              </a:spcAft>
              <a:buClr>
                <a:schemeClr val="dk1"/>
              </a:buClr>
              <a:buSzPts val="1100"/>
              <a:buFont typeface="Arial"/>
              <a:buNone/>
            </a:pPr>
            <a:r>
              <a:rPr lang="fr-FR" sz="2800" dirty="0"/>
              <a:t>   1.00901825e-06]</a:t>
            </a:r>
          </a:p>
          <a:p>
            <a:pPr marL="0" lvl="0" indent="0" algn="l" rtl="0">
              <a:spcBef>
                <a:spcPts val="0"/>
              </a:spcBef>
              <a:spcAft>
                <a:spcPts val="0"/>
              </a:spcAft>
              <a:buClr>
                <a:schemeClr val="dk1"/>
              </a:buClr>
              <a:buSzPts val="1100"/>
              <a:buFont typeface="Arial"/>
              <a:buNone/>
            </a:pPr>
            <a:r>
              <a:rPr lang="fr-FR" sz="2800" dirty="0"/>
              <a:t> [-1.93198579e-01  6.62857023e-01 -2.04345313e-03  1.24637192e-01</a:t>
            </a:r>
          </a:p>
          <a:p>
            <a:pPr marL="0" lvl="0" indent="0" algn="l" rtl="0">
              <a:spcBef>
                <a:spcPts val="0"/>
              </a:spcBef>
              <a:spcAft>
                <a:spcPts val="0"/>
              </a:spcAft>
              <a:buClr>
                <a:schemeClr val="dk1"/>
              </a:buClr>
              <a:buSzPts val="1100"/>
              <a:buFont typeface="Arial"/>
              <a:buNone/>
            </a:pPr>
            <a:r>
              <a:rPr lang="fr-FR" sz="2800" dirty="0"/>
              <a:t>  -7.12554827e-01 -2.82335557e-03 -2.74509256e-03 -2.52618443e-03</a:t>
            </a:r>
          </a:p>
          <a:p>
            <a:pPr marL="0" lvl="0" indent="0" algn="l" rtl="0">
              <a:spcBef>
                <a:spcPts val="0"/>
              </a:spcBef>
              <a:spcAft>
                <a:spcPts val="0"/>
              </a:spcAft>
              <a:buClr>
                <a:schemeClr val="dk1"/>
              </a:buClr>
              <a:buSzPts val="1100"/>
              <a:buFont typeface="Arial"/>
              <a:buNone/>
            </a:pPr>
            <a:r>
              <a:rPr lang="fr-FR" sz="2800" dirty="0"/>
              <a:t>  -1.06235631e-05]</a:t>
            </a:r>
          </a:p>
          <a:p>
            <a:pPr marL="0" lvl="0" indent="0" algn="l" rtl="0">
              <a:spcBef>
                <a:spcPts val="0"/>
              </a:spcBef>
              <a:spcAft>
                <a:spcPts val="0"/>
              </a:spcAft>
              <a:buClr>
                <a:schemeClr val="dk1"/>
              </a:buClr>
              <a:buSzPts val="1100"/>
              <a:buFont typeface="Arial"/>
              <a:buNone/>
            </a:pPr>
            <a:r>
              <a:rPr lang="fr-FR" sz="2800" dirty="0"/>
              <a:t> [-5.93873563e-02 -4.85296878e-01  4.82034384e-03  8.22072267e-01</a:t>
            </a:r>
          </a:p>
          <a:p>
            <a:pPr marL="0" lvl="0" indent="0" algn="l" rtl="0">
              <a:spcBef>
                <a:spcPts val="0"/>
              </a:spcBef>
              <a:spcAft>
                <a:spcPts val="0"/>
              </a:spcAft>
              <a:buClr>
                <a:schemeClr val="dk1"/>
              </a:buClr>
              <a:buSzPts val="1100"/>
              <a:buFont typeface="Arial"/>
              <a:buNone/>
            </a:pPr>
            <a:r>
              <a:rPr lang="fr-FR" sz="2800" dirty="0"/>
              <a:t>  -2.91624930e-01  3.68164181e-03  8.02631349e-03  3.31037653e-03</a:t>
            </a:r>
          </a:p>
          <a:p>
            <a:pPr marL="0" lvl="0" indent="0" algn="l" rtl="0">
              <a:spcBef>
                <a:spcPts val="0"/>
              </a:spcBef>
              <a:spcAft>
                <a:spcPts val="0"/>
              </a:spcAft>
              <a:buClr>
                <a:schemeClr val="dk1"/>
              </a:buClr>
              <a:buSzPts val="1100"/>
              <a:buFont typeface="Arial"/>
              <a:buNone/>
            </a:pPr>
            <a:r>
              <a:rPr lang="fr-FR" sz="2800" dirty="0"/>
              <a:t>   1.81312522e-05]</a:t>
            </a:r>
          </a:p>
          <a:p>
            <a:pPr marL="0" lvl="0" indent="0" algn="l" rtl="0">
              <a:spcBef>
                <a:spcPts val="0"/>
              </a:spcBef>
              <a:spcAft>
                <a:spcPts val="0"/>
              </a:spcAft>
              <a:buClr>
                <a:schemeClr val="dk1"/>
              </a:buClr>
              <a:buSzPts val="1100"/>
              <a:buFont typeface="Arial"/>
              <a:buNone/>
            </a:pPr>
            <a:r>
              <a:rPr lang="fr-FR" sz="2800" dirty="0"/>
              <a:t> [ 1.36765125e-03 -6.11365077e-03 -8.41487054e-01  7.14454054e-03</a:t>
            </a:r>
          </a:p>
          <a:p>
            <a:pPr marL="0" lvl="0" indent="0" algn="l" rtl="0">
              <a:spcBef>
                <a:spcPts val="0"/>
              </a:spcBef>
              <a:spcAft>
                <a:spcPts val="0"/>
              </a:spcAft>
              <a:buClr>
                <a:schemeClr val="dk1"/>
              </a:buClr>
              <a:buSzPts val="1100"/>
              <a:buFont typeface="Arial"/>
              <a:buNone/>
            </a:pPr>
            <a:r>
              <a:rPr lang="fr-FR" sz="2800" dirty="0"/>
              <a:t>   8.30906778e-05 -6.94806712e-02 -5.34138690e-01 -4.09574558e-02</a:t>
            </a:r>
          </a:p>
          <a:p>
            <a:pPr marL="0" lvl="0" indent="0" algn="l" rtl="0">
              <a:spcBef>
                <a:spcPts val="0"/>
              </a:spcBef>
              <a:spcAft>
                <a:spcPts val="0"/>
              </a:spcAft>
              <a:buClr>
                <a:schemeClr val="dk1"/>
              </a:buClr>
              <a:buSzPts val="1100"/>
              <a:buFont typeface="Arial"/>
              <a:buNone/>
            </a:pPr>
            <a:r>
              <a:rPr lang="fr-FR" sz="2800" dirty="0"/>
              <a:t>  -1.49174379e-04]</a:t>
            </a:r>
          </a:p>
          <a:p>
            <a:pPr marL="0" lvl="0" indent="0" algn="l" rtl="0">
              <a:spcBef>
                <a:spcPts val="0"/>
              </a:spcBef>
              <a:spcAft>
                <a:spcPts val="0"/>
              </a:spcAft>
              <a:buClr>
                <a:schemeClr val="dk1"/>
              </a:buClr>
              <a:buSzPts val="1100"/>
              <a:buFont typeface="Arial"/>
              <a:buNone/>
            </a:pPr>
            <a:r>
              <a:rPr lang="fr-FR" sz="2800" dirty="0"/>
              <a:t> [ 9.45552227e-05 -3.75303606e-03  9.69852714e-02  4.06834542e-03</a:t>
            </a:r>
          </a:p>
          <a:p>
            <a:pPr marL="0" lvl="0" indent="0" algn="l" rtl="0">
              <a:spcBef>
                <a:spcPts val="0"/>
              </a:spcBef>
              <a:spcAft>
                <a:spcPts val="0"/>
              </a:spcAft>
              <a:buClr>
                <a:schemeClr val="dk1"/>
              </a:buClr>
              <a:buSzPts val="1100"/>
              <a:buFont typeface="Arial"/>
              <a:buNone/>
            </a:pPr>
            <a:r>
              <a:rPr lang="fr-FR" sz="2800" dirty="0"/>
              <a:t>   2.22900072e-03 -7.11251393e-01 -6.79284693e-03 -6.96151021e-01</a:t>
            </a:r>
          </a:p>
          <a:p>
            <a:pPr marL="0" lvl="0" indent="0" algn="l" rtl="0">
              <a:spcBef>
                <a:spcPts val="0"/>
              </a:spcBef>
              <a:spcAft>
                <a:spcPts val="0"/>
              </a:spcAft>
              <a:buClr>
                <a:schemeClr val="dk1"/>
              </a:buClr>
              <a:buSzPts val="1100"/>
              <a:buFont typeface="Arial"/>
              <a:buNone/>
            </a:pPr>
            <a:r>
              <a:rPr lang="fr-FR" sz="2800" dirty="0"/>
              <a:t>  -2.70419271e-03]</a:t>
            </a:r>
          </a:p>
          <a:p>
            <a:pPr marL="0" lvl="0" indent="0" algn="l" rtl="0">
              <a:spcBef>
                <a:spcPts val="0"/>
              </a:spcBef>
              <a:spcAft>
                <a:spcPts val="0"/>
              </a:spcAft>
              <a:buClr>
                <a:schemeClr val="dk1"/>
              </a:buClr>
              <a:buSzPts val="1100"/>
              <a:buFont typeface="Arial"/>
              <a:buNone/>
            </a:pPr>
            <a:r>
              <a:rPr lang="fr-FR" sz="2800" dirty="0"/>
              <a:t> [ 1.93975550e-04 -2.51335513e-03  5.30044887e-01  3.16743644e-03</a:t>
            </a:r>
          </a:p>
          <a:p>
            <a:pPr marL="0" lvl="0" indent="0" algn="l" rtl="0">
              <a:spcBef>
                <a:spcPts val="0"/>
              </a:spcBef>
              <a:spcAft>
                <a:spcPts val="0"/>
              </a:spcAft>
              <a:buClr>
                <a:schemeClr val="dk1"/>
              </a:buClr>
              <a:buSzPts val="1100"/>
              <a:buFont typeface="Arial"/>
              <a:buNone/>
            </a:pPr>
            <a:r>
              <a:rPr lang="fr-FR" sz="2800" dirty="0"/>
              <a:t>  -4.16775224e-04  7.04339404e-02 -8.44907156e-01  1.01967324e-02</a:t>
            </a:r>
          </a:p>
          <a:p>
            <a:pPr marL="0" lvl="0" indent="0" algn="l" rtl="0">
              <a:spcBef>
                <a:spcPts val="0"/>
              </a:spcBef>
              <a:spcAft>
                <a:spcPts val="0"/>
              </a:spcAft>
              <a:buClr>
                <a:schemeClr val="dk1"/>
              </a:buClr>
              <a:buSzPts val="1100"/>
              <a:buFont typeface="Arial"/>
              <a:buNone/>
            </a:pPr>
            <a:r>
              <a:rPr lang="fr-FR" sz="2800" dirty="0"/>
              <a:t>  -1.01410629e-02]</a:t>
            </a:r>
          </a:p>
          <a:p>
            <a:pPr marL="0" lvl="0" indent="0" algn="l" rtl="0">
              <a:spcBef>
                <a:spcPts val="0"/>
              </a:spcBef>
              <a:spcAft>
                <a:spcPts val="0"/>
              </a:spcAft>
              <a:buClr>
                <a:schemeClr val="dk1"/>
              </a:buClr>
              <a:buSzPts val="1100"/>
              <a:buFont typeface="Arial"/>
              <a:buNone/>
            </a:pPr>
            <a:r>
              <a:rPr lang="fr-FR" sz="2800" dirty="0"/>
              <a:t> [-5.19372904e-07  2.18111625e-04 -3.88254479e-02 -1.32384825e-04</a:t>
            </a:r>
          </a:p>
          <a:p>
            <a:pPr marL="0" lvl="0" indent="0" algn="l" rtl="0">
              <a:spcBef>
                <a:spcPts val="0"/>
              </a:spcBef>
              <a:spcAft>
                <a:spcPts val="0"/>
              </a:spcAft>
              <a:buClr>
                <a:schemeClr val="dk1"/>
              </a:buClr>
              <a:buSzPts val="1100"/>
              <a:buFont typeface="Arial"/>
              <a:buNone/>
            </a:pPr>
            <a:r>
              <a:rPr lang="fr-FR" sz="2800" dirty="0"/>
              <a:t>  -2.37641423e-05  6.94715482e-01  2.56521030e-02 -7.15210460e-01</a:t>
            </a:r>
          </a:p>
          <a:p>
            <a:pPr marL="0" lvl="0" indent="0" algn="l" rtl="0">
              <a:spcBef>
                <a:spcPts val="0"/>
              </a:spcBef>
              <a:spcAft>
                <a:spcPts val="0"/>
              </a:spcAft>
              <a:buClr>
                <a:schemeClr val="dk1"/>
              </a:buClr>
              <a:buSzPts val="1100"/>
              <a:buFont typeface="Arial"/>
              <a:buNone/>
            </a:pPr>
            <a:r>
              <a:rPr lang="fr-FR" sz="2800" dirty="0"/>
              <a:t>  -6.06538185e-02]</a:t>
            </a:r>
          </a:p>
          <a:p>
            <a:pPr marL="0" lvl="0" indent="0" algn="l" rtl="0">
              <a:spcBef>
                <a:spcPts val="0"/>
              </a:spcBef>
              <a:spcAft>
                <a:spcPts val="0"/>
              </a:spcAft>
              <a:buClr>
                <a:schemeClr val="dk1"/>
              </a:buClr>
              <a:buSzPts val="1100"/>
              <a:buFont typeface="Arial"/>
              <a:buNone/>
            </a:pPr>
            <a:r>
              <a:rPr lang="fr-FR" sz="2800" dirty="0"/>
              <a:t> [ 1.04613851e-06 -8.36660260e-06  3.16293352e-03  2.17731168e-05</a:t>
            </a:r>
          </a:p>
          <a:p>
            <a:pPr marL="0" lvl="0" indent="0" algn="l" rtl="0">
              <a:spcBef>
                <a:spcPts val="0"/>
              </a:spcBef>
              <a:spcAft>
                <a:spcPts val="0"/>
              </a:spcAft>
              <a:buClr>
                <a:schemeClr val="dk1"/>
              </a:buClr>
              <a:buSzPts val="1100"/>
              <a:buFont typeface="Arial"/>
              <a:buNone/>
            </a:pPr>
            <a:r>
              <a:rPr lang="fr-FR" sz="2800" dirty="0"/>
              <a:t>  -2.77278162e-06  4.09953386e-02 -7.12409281e-03 -4.52513760e-02</a:t>
            </a:r>
          </a:p>
          <a:p>
            <a:pPr marL="0" lvl="0" indent="0" algn="l" rtl="0">
              <a:spcBef>
                <a:spcPts val="0"/>
              </a:spcBef>
              <a:spcAft>
                <a:spcPts val="0"/>
              </a:spcAft>
              <a:buClr>
                <a:schemeClr val="dk1"/>
              </a:buClr>
              <a:buSzPts val="1100"/>
              <a:buFont typeface="Arial"/>
              <a:buNone/>
            </a:pPr>
            <a:r>
              <a:rPr lang="fr-FR" sz="2800" dirty="0"/>
              <a:t>   9.98103671e-01]]</a:t>
            </a:r>
          </a:p>
          <a:p>
            <a:pPr marL="0" lvl="0" indent="0" algn="l" rtl="0">
              <a:spcBef>
                <a:spcPts val="0"/>
              </a:spcBef>
              <a:spcAft>
                <a:spcPts val="0"/>
              </a:spcAft>
              <a:buClr>
                <a:schemeClr val="dk1"/>
              </a:buClr>
              <a:buSzPts val="1100"/>
              <a:buFont typeface="Arial"/>
              <a:buNone/>
            </a:pPr>
            <a:endParaRPr lang="fr-FR" sz="2800" dirty="0"/>
          </a:p>
          <a:p>
            <a:pPr marL="0" lvl="0" indent="0" algn="l" rtl="0">
              <a:spcBef>
                <a:spcPts val="0"/>
              </a:spcBef>
              <a:spcAft>
                <a:spcPts val="0"/>
              </a:spcAft>
              <a:buClr>
                <a:schemeClr val="dk1"/>
              </a:buClr>
              <a:buSzPts val="1100"/>
              <a:buFont typeface="Arial"/>
              <a:buNone/>
            </a:pPr>
            <a:r>
              <a:rPr lang="fr-FR" sz="2800" b="1" dirty="0">
                <a:solidFill>
                  <a:schemeClr val="accent1"/>
                </a:solidFill>
              </a:rPr>
              <a:t>F =  [[ 3.23484509e-07 -8.24416313e-06  3.16293391e-03]</a:t>
            </a:r>
          </a:p>
          <a:p>
            <a:pPr marL="0" lvl="0" indent="0" algn="l" rtl="0">
              <a:spcBef>
                <a:spcPts val="0"/>
              </a:spcBef>
              <a:spcAft>
                <a:spcPts val="0"/>
              </a:spcAft>
              <a:buClr>
                <a:schemeClr val="dk1"/>
              </a:buClr>
              <a:buSzPts val="1100"/>
              <a:buFont typeface="Arial"/>
              <a:buNone/>
            </a:pPr>
            <a:r>
              <a:rPr lang="fr-FR" sz="2800" b="1" dirty="0">
                <a:solidFill>
                  <a:schemeClr val="accent1"/>
                </a:solidFill>
              </a:rPr>
              <a:t> [ 2.18257454e-05 -2.78169850e-06  4.09953385e-02]</a:t>
            </a:r>
          </a:p>
          <a:p>
            <a:pPr marL="0" lvl="0" indent="0" algn="l" rtl="0">
              <a:spcBef>
                <a:spcPts val="0"/>
              </a:spcBef>
              <a:spcAft>
                <a:spcPts val="0"/>
              </a:spcAft>
              <a:buClr>
                <a:schemeClr val="dk1"/>
              </a:buClr>
              <a:buSzPts val="1100"/>
              <a:buFont typeface="Arial"/>
              <a:buNone/>
            </a:pPr>
            <a:r>
              <a:rPr lang="fr-FR" sz="2800" b="1" dirty="0">
                <a:solidFill>
                  <a:schemeClr val="accent1"/>
                </a:solidFill>
              </a:rPr>
              <a:t> [-7.12409269e-03 -4.52513760e-02  9.98103671e-01]]</a:t>
            </a:r>
          </a:p>
          <a:p>
            <a:pPr marL="0" lvl="0" indent="0" algn="l" rtl="0">
              <a:spcBef>
                <a:spcPts val="0"/>
              </a:spcBef>
              <a:spcAft>
                <a:spcPts val="0"/>
              </a:spcAft>
              <a:buClr>
                <a:schemeClr val="dk1"/>
              </a:buClr>
              <a:buSzPts val="1100"/>
              <a:buFont typeface="Arial"/>
              <a:buNone/>
            </a:pPr>
            <a:endParaRPr lang="fr-FR" sz="2800" dirty="0"/>
          </a:p>
          <a:p>
            <a:pPr marL="0" lvl="0" indent="0" algn="l" rtl="0">
              <a:spcBef>
                <a:spcPts val="0"/>
              </a:spcBef>
              <a:spcAft>
                <a:spcPts val="0"/>
              </a:spcAft>
              <a:buClr>
                <a:schemeClr val="dk1"/>
              </a:buClr>
              <a:buSzPts val="1100"/>
              <a:buFont typeface="Arial"/>
              <a:buNone/>
            </a:pPr>
            <a:r>
              <a:rPr lang="fr-FR" sz="2800" dirty="0"/>
              <a:t> - - - - - Question A-3 : </a:t>
            </a:r>
            <a:r>
              <a:rPr lang="fr-FR" sz="2800" dirty="0" err="1"/>
              <a:t>Verification</a:t>
            </a:r>
            <a:r>
              <a:rPr lang="fr-FR" sz="2800" dirty="0"/>
              <a:t> of F - - - - -</a:t>
            </a:r>
          </a:p>
          <a:p>
            <a:pPr marL="0" lvl="0" indent="0" algn="l" rtl="0">
              <a:spcBef>
                <a:spcPts val="0"/>
              </a:spcBef>
              <a:spcAft>
                <a:spcPts val="0"/>
              </a:spcAft>
              <a:buClr>
                <a:schemeClr val="dk1"/>
              </a:buClr>
              <a:buSzPts val="1100"/>
              <a:buFont typeface="Arial"/>
              <a:buNone/>
            </a:pPr>
            <a:endParaRPr lang="fr-FR" sz="2800" dirty="0"/>
          </a:p>
          <a:p>
            <a:pPr marL="0" lvl="0" indent="0" algn="l" rtl="0">
              <a:spcBef>
                <a:spcPts val="0"/>
              </a:spcBef>
              <a:spcAft>
                <a:spcPts val="0"/>
              </a:spcAft>
              <a:buClr>
                <a:schemeClr val="dk1"/>
              </a:buClr>
              <a:buSzPts val="1100"/>
              <a:buFont typeface="Arial"/>
              <a:buNone/>
            </a:pPr>
            <a:r>
              <a:rPr lang="fr-FR" sz="2800" dirty="0"/>
              <a:t>----------</a:t>
            </a:r>
          </a:p>
          <a:p>
            <a:pPr marL="0" lvl="0" indent="0" algn="l" rtl="0">
              <a:spcBef>
                <a:spcPts val="0"/>
              </a:spcBef>
              <a:spcAft>
                <a:spcPts val="0"/>
              </a:spcAft>
              <a:buClr>
                <a:schemeClr val="dk1"/>
              </a:buClr>
              <a:buSzPts val="1100"/>
              <a:buFont typeface="Arial"/>
              <a:buNone/>
            </a:pPr>
            <a:r>
              <a:rPr lang="fr-FR" sz="2800" dirty="0"/>
              <a:t>The </a:t>
            </a:r>
            <a:r>
              <a:rPr lang="fr-FR" sz="2800" dirty="0" err="1"/>
              <a:t>eigenvalues</a:t>
            </a:r>
            <a:r>
              <a:rPr lang="fr-FR" sz="2800" dirty="0"/>
              <a:t> of F are :  [9.96218920e-01 3.09784999e-19 1.88229224e-03]</a:t>
            </a:r>
          </a:p>
          <a:p>
            <a:pPr marL="0" lvl="0" indent="0" algn="l" rtl="0">
              <a:spcBef>
                <a:spcPts val="0"/>
              </a:spcBef>
              <a:spcAft>
                <a:spcPts val="0"/>
              </a:spcAft>
              <a:buClr>
                <a:schemeClr val="dk1"/>
              </a:buClr>
              <a:buSzPts val="1100"/>
              <a:buFont typeface="Arial"/>
              <a:buNone/>
            </a:pPr>
            <a:r>
              <a:rPr lang="fr-FR" sz="2800" b="1" dirty="0">
                <a:solidFill>
                  <a:schemeClr val="accent1"/>
                </a:solidFill>
              </a:rPr>
              <a:t>The </a:t>
            </a:r>
            <a:r>
              <a:rPr lang="fr-FR" sz="2800" b="1" dirty="0" err="1">
                <a:solidFill>
                  <a:schemeClr val="accent1"/>
                </a:solidFill>
              </a:rPr>
              <a:t>rank</a:t>
            </a:r>
            <a:r>
              <a:rPr lang="fr-FR" sz="2800" b="1" dirty="0">
                <a:solidFill>
                  <a:schemeClr val="accent1"/>
                </a:solidFill>
              </a:rPr>
              <a:t> of F </a:t>
            </a:r>
            <a:r>
              <a:rPr lang="fr-FR" sz="2800" b="1" dirty="0" err="1">
                <a:solidFill>
                  <a:schemeClr val="accent1"/>
                </a:solidFill>
              </a:rPr>
              <a:t>is</a:t>
            </a:r>
            <a:r>
              <a:rPr lang="fr-FR" sz="2800" b="1" dirty="0">
                <a:solidFill>
                  <a:schemeClr val="accent1"/>
                </a:solidFill>
              </a:rPr>
              <a:t> :  2 </a:t>
            </a:r>
          </a:p>
          <a:p>
            <a:pPr marL="0" lvl="0" indent="0" algn="l" rtl="0">
              <a:spcBef>
                <a:spcPts val="0"/>
              </a:spcBef>
              <a:spcAft>
                <a:spcPts val="0"/>
              </a:spcAft>
              <a:buClr>
                <a:schemeClr val="dk1"/>
              </a:buClr>
              <a:buSzPts val="1100"/>
              <a:buFont typeface="Arial"/>
              <a:buNone/>
            </a:pPr>
            <a:r>
              <a:rPr lang="fr-FR" sz="2800" dirty="0"/>
              <a:t>----------</a:t>
            </a:r>
            <a:endParaRPr sz="2800" dirty="0"/>
          </a:p>
        </p:txBody>
      </p:sp>
    </p:spTree>
    <p:extLst>
      <p:ext uri="{BB962C8B-B14F-4D97-AF65-F5344CB8AC3E}">
        <p14:creationId xmlns:p14="http://schemas.microsoft.com/office/powerpoint/2010/main" val="2793393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CONNECTING </a:t>
            </a:r>
            <a:r>
              <a:rPr lang="en" dirty="0">
                <a:solidFill>
                  <a:schemeClr val="lt1"/>
                </a:solidFill>
                <a:latin typeface="Poppins"/>
                <a:ea typeface="Poppins"/>
                <a:cs typeface="Poppins"/>
                <a:sym typeface="Poppins"/>
              </a:rPr>
              <a:t>LINES</a:t>
            </a:r>
            <a:endParaRPr dirty="0"/>
          </a:p>
        </p:txBody>
      </p:sp>
      <p:sp>
        <p:nvSpPr>
          <p:cNvPr id="101" name="Google Shape;101;p19"/>
          <p:cNvSpPr txBox="1">
            <a:spLocks noGrp="1"/>
          </p:cNvSpPr>
          <p:nvPr>
            <p:ph type="body" idx="1"/>
          </p:nvPr>
        </p:nvSpPr>
        <p:spPr>
          <a:xfrm>
            <a:off x="785094" y="3854441"/>
            <a:ext cx="21469200" cy="11930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fr-FR" dirty="0"/>
              <a:t>Highlight of points </a:t>
            </a:r>
            <a:r>
              <a:rPr lang="fr-FR" dirty="0" err="1"/>
              <a:t>used</a:t>
            </a:r>
            <a:r>
              <a:rPr lang="fr-FR" dirty="0"/>
              <a:t> for computation and </a:t>
            </a:r>
            <a:r>
              <a:rPr lang="fr-FR" dirty="0" err="1"/>
              <a:t>connecting</a:t>
            </a:r>
            <a:r>
              <a:rPr lang="fr-FR" dirty="0"/>
              <a:t> </a:t>
            </a:r>
            <a:r>
              <a:rPr lang="fr-FR" dirty="0" err="1"/>
              <a:t>lines</a:t>
            </a:r>
            <a:endParaRPr dirty="0"/>
          </a:p>
        </p:txBody>
      </p:sp>
      <p:pic>
        <p:nvPicPr>
          <p:cNvPr id="4" name="Image 3">
            <a:extLst>
              <a:ext uri="{FF2B5EF4-FFF2-40B4-BE49-F238E27FC236}">
                <a16:creationId xmlns:a16="http://schemas.microsoft.com/office/drawing/2014/main" id="{003B4839-2126-1C0E-249D-5F0190D22894}"/>
              </a:ext>
            </a:extLst>
          </p:cNvPr>
          <p:cNvPicPr>
            <a:picLocks noChangeAspect="1"/>
          </p:cNvPicPr>
          <p:nvPr/>
        </p:nvPicPr>
        <p:blipFill>
          <a:blip r:embed="rId3"/>
          <a:stretch>
            <a:fillRect/>
          </a:stretch>
        </p:blipFill>
        <p:spPr>
          <a:xfrm>
            <a:off x="785094" y="4965501"/>
            <a:ext cx="21798680" cy="8459996"/>
          </a:xfrm>
          <a:prstGeom prst="rect">
            <a:avLst/>
          </a:prstGeom>
        </p:spPr>
      </p:pic>
    </p:spTree>
    <p:extLst>
      <p:ext uri="{BB962C8B-B14F-4D97-AF65-F5344CB8AC3E}">
        <p14:creationId xmlns:p14="http://schemas.microsoft.com/office/powerpoint/2010/main" val="1782319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EPIPOLAR </a:t>
            </a:r>
            <a:r>
              <a:rPr lang="en" dirty="0">
                <a:solidFill>
                  <a:schemeClr val="lt1"/>
                </a:solidFill>
                <a:latin typeface="Poppins"/>
                <a:ea typeface="Poppins"/>
                <a:cs typeface="Poppins"/>
                <a:sym typeface="Poppins"/>
              </a:rPr>
              <a:t>LINES</a:t>
            </a:r>
            <a:endParaRPr dirty="0"/>
          </a:p>
        </p:txBody>
      </p:sp>
      <p:sp>
        <p:nvSpPr>
          <p:cNvPr id="101" name="Google Shape;101;p19"/>
          <p:cNvSpPr txBox="1">
            <a:spLocks noGrp="1"/>
          </p:cNvSpPr>
          <p:nvPr>
            <p:ph type="body" idx="1"/>
          </p:nvPr>
        </p:nvSpPr>
        <p:spPr>
          <a:xfrm>
            <a:off x="785094" y="3854441"/>
            <a:ext cx="21469200" cy="1022359"/>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fr-FR" dirty="0" err="1"/>
              <a:t>We</a:t>
            </a:r>
            <a:r>
              <a:rPr lang="fr-FR" dirty="0"/>
              <a:t> can </a:t>
            </a:r>
            <a:r>
              <a:rPr lang="fr-FR" dirty="0" err="1"/>
              <a:t>now</a:t>
            </a:r>
            <a:r>
              <a:rPr lang="fr-FR" dirty="0"/>
              <a:t> </a:t>
            </a:r>
            <a:r>
              <a:rPr lang="fr-FR" dirty="0" err="1"/>
              <a:t>also</a:t>
            </a:r>
            <a:r>
              <a:rPr lang="fr-FR" dirty="0"/>
              <a:t> have the </a:t>
            </a:r>
            <a:r>
              <a:rPr lang="fr-FR" dirty="0" err="1"/>
              <a:t>epipolar</a:t>
            </a:r>
            <a:r>
              <a:rPr lang="fr-FR" dirty="0"/>
              <a:t> </a:t>
            </a:r>
            <a:r>
              <a:rPr lang="fr-FR" dirty="0" err="1"/>
              <a:t>lines</a:t>
            </a:r>
            <a:r>
              <a:rPr lang="fr-FR" dirty="0"/>
              <a:t> </a:t>
            </a:r>
            <a:r>
              <a:rPr lang="fr-FR" dirty="0" err="1"/>
              <a:t>equations</a:t>
            </a:r>
            <a:r>
              <a:rPr lang="fr-FR" dirty="0"/>
              <a:t> and </a:t>
            </a:r>
            <a:r>
              <a:rPr lang="fr-FR" dirty="0" err="1"/>
              <a:t>evaluate</a:t>
            </a:r>
            <a:r>
              <a:rPr lang="fr-FR" dirty="0"/>
              <a:t> the </a:t>
            </a:r>
            <a:r>
              <a:rPr lang="fr-FR" dirty="0" err="1"/>
              <a:t>quality</a:t>
            </a:r>
            <a:r>
              <a:rPr lang="fr-FR" dirty="0"/>
              <a:t> of the F </a:t>
            </a:r>
            <a:r>
              <a:rPr lang="fr-FR" dirty="0" err="1"/>
              <a:t>matrix’s</a:t>
            </a:r>
            <a:r>
              <a:rPr lang="fr-FR" dirty="0"/>
              <a:t> computation.</a:t>
            </a:r>
            <a:endParaRPr dirty="0"/>
          </a:p>
        </p:txBody>
      </p:sp>
      <p:pic>
        <p:nvPicPr>
          <p:cNvPr id="4" name="Image 3">
            <a:extLst>
              <a:ext uri="{FF2B5EF4-FFF2-40B4-BE49-F238E27FC236}">
                <a16:creationId xmlns:a16="http://schemas.microsoft.com/office/drawing/2014/main" id="{0DA7EE4F-D189-65D2-2FFB-371F04A057B5}"/>
              </a:ext>
            </a:extLst>
          </p:cNvPr>
          <p:cNvPicPr>
            <a:picLocks noChangeAspect="1"/>
          </p:cNvPicPr>
          <p:nvPr/>
        </p:nvPicPr>
        <p:blipFill>
          <a:blip r:embed="rId3"/>
          <a:stretch>
            <a:fillRect/>
          </a:stretch>
        </p:blipFill>
        <p:spPr>
          <a:xfrm>
            <a:off x="785094" y="6687527"/>
            <a:ext cx="7833643" cy="7271328"/>
          </a:xfrm>
          <a:prstGeom prst="rect">
            <a:avLst/>
          </a:prstGeom>
        </p:spPr>
      </p:pic>
      <p:sp>
        <p:nvSpPr>
          <p:cNvPr id="5" name="Google Shape;101;p19">
            <a:extLst>
              <a:ext uri="{FF2B5EF4-FFF2-40B4-BE49-F238E27FC236}">
                <a16:creationId xmlns:a16="http://schemas.microsoft.com/office/drawing/2014/main" id="{69827D35-3F81-8957-2E9A-35E69A84F6C9}"/>
              </a:ext>
            </a:extLst>
          </p:cNvPr>
          <p:cNvSpPr txBox="1">
            <a:spLocks/>
          </p:cNvSpPr>
          <p:nvPr/>
        </p:nvSpPr>
        <p:spPr>
          <a:xfrm>
            <a:off x="8969613" y="4941854"/>
            <a:ext cx="13831452" cy="117944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50850" algn="l" rtl="0">
              <a:lnSpc>
                <a:spcPct val="100000"/>
              </a:lnSpc>
              <a:spcBef>
                <a:spcPts val="0"/>
              </a:spcBef>
              <a:spcAft>
                <a:spcPts val="0"/>
              </a:spcAft>
              <a:buClr>
                <a:schemeClr val="accent1"/>
              </a:buClr>
              <a:buSzPts val="3500"/>
              <a:buFont typeface="Roboto"/>
              <a:buChar char="●"/>
              <a:defRPr sz="3500" b="0" i="0" u="none" strike="noStrike" cap="none">
                <a:solidFill>
                  <a:schemeClr val="lt1"/>
                </a:solidFill>
                <a:latin typeface="Anaheim"/>
                <a:ea typeface="Anaheim"/>
                <a:cs typeface="Anaheim"/>
                <a:sym typeface="Anaheim"/>
              </a:defRPr>
            </a:lvl1pPr>
            <a:lvl2pPr marL="914400" marR="0" lvl="1"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2pPr>
            <a:lvl3pPr marL="1371600" marR="0" lvl="2"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3pPr>
            <a:lvl4pPr marL="1828800" marR="0" lvl="3"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4pPr>
            <a:lvl5pPr marL="2286000" marR="0" lvl="4"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5pPr>
            <a:lvl6pPr marL="2743200" marR="0" lvl="5"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6pPr>
            <a:lvl7pPr marL="3200400" marR="0" lvl="6"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7pPr>
            <a:lvl8pPr marL="3657600" marR="0" lvl="7"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8pPr>
            <a:lvl9pPr marL="4114800" marR="0" lvl="8"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9pPr>
          </a:lstStyle>
          <a:p>
            <a:pPr marL="0" indent="0">
              <a:buClr>
                <a:schemeClr val="dk1"/>
              </a:buClr>
              <a:buSzPts val="1100"/>
              <a:buFont typeface="Arial"/>
              <a:buNone/>
            </a:pPr>
            <a:r>
              <a:rPr lang="en-US" sz="2400" dirty="0"/>
              <a:t> --- </a:t>
            </a:r>
            <a:r>
              <a:rPr lang="en-US" sz="2400" dirty="0" err="1"/>
              <a:t>Epipolar</a:t>
            </a:r>
            <a:r>
              <a:rPr lang="en-US" sz="2400" dirty="0"/>
              <a:t> lines in image 1 and image 2 ---</a:t>
            </a:r>
          </a:p>
          <a:p>
            <a:pPr marL="0" indent="0">
              <a:buClr>
                <a:schemeClr val="dk1"/>
              </a:buClr>
              <a:buSzPts val="1100"/>
              <a:buFont typeface="Arial"/>
              <a:buNone/>
            </a:pPr>
            <a:r>
              <a:rPr lang="en-US" sz="2400" dirty="0" err="1"/>
              <a:t>Img</a:t>
            </a:r>
            <a:r>
              <a:rPr lang="en-US" sz="2400" dirty="0"/>
              <a:t> 1 : Point  0  :  -0.001516337612508625 x +  0.06067703396659119 y +  -33.39871694369728  = 0</a:t>
            </a:r>
          </a:p>
          <a:p>
            <a:pPr marL="0" indent="0">
              <a:buClr>
                <a:schemeClr val="dk1"/>
              </a:buClr>
              <a:buSzPts val="1100"/>
              <a:buFont typeface="Arial"/>
              <a:buNone/>
            </a:pPr>
            <a:r>
              <a:rPr lang="en-US" sz="2400" dirty="0" err="1"/>
              <a:t>Img</a:t>
            </a:r>
            <a:r>
              <a:rPr lang="en-US" sz="2400" dirty="0"/>
              <a:t> 2 : Point  0  :  0.005565703086858155 x +  -0.0553997470404536 y +  27.490916548865112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1  :  0.001198856499329558 x +  0.05625089639697005 y +  -16.305973668256758  = 0</a:t>
            </a:r>
          </a:p>
          <a:p>
            <a:pPr marL="0" indent="0">
              <a:buClr>
                <a:schemeClr val="dk1"/>
              </a:buClr>
              <a:buSzPts val="1100"/>
              <a:buFont typeface="Arial"/>
              <a:buNone/>
            </a:pPr>
            <a:r>
              <a:rPr lang="en-US" sz="2400" dirty="0" err="1"/>
              <a:t>Img</a:t>
            </a:r>
            <a:r>
              <a:rPr lang="en-US" sz="2400" dirty="0"/>
              <a:t> 2 : Point  1  :  -0.0010048734789294455 x +  -0.05121552742459669 y +  14.106814645321002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2  :  1.3101078483232238e-05 x +  0.04985702477201735 y +  -20.358157099206533  = 0</a:t>
            </a:r>
          </a:p>
          <a:p>
            <a:pPr marL="0" indent="0">
              <a:buClr>
                <a:schemeClr val="dk1"/>
              </a:buClr>
              <a:buSzPts val="1100"/>
              <a:buFont typeface="Arial"/>
              <a:buNone/>
            </a:pPr>
            <a:r>
              <a:rPr lang="en-US" sz="2400" dirty="0" err="1"/>
              <a:t>Img</a:t>
            </a:r>
            <a:r>
              <a:rPr lang="en-US" sz="2400" dirty="0"/>
              <a:t> 2 : Point  2  :  0.0018739938844548115 x +  -0.049868026628489 y +  18.98013216063067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3  :  0.0007760741021622824 x +  0.048203402235311936 y +  -15.387104843817452  = 0</a:t>
            </a:r>
          </a:p>
          <a:p>
            <a:pPr marL="0" indent="0">
              <a:buClr>
                <a:schemeClr val="dk1"/>
              </a:buClr>
              <a:buSzPts val="1100"/>
              <a:buFont typeface="Arial"/>
              <a:buNone/>
            </a:pPr>
            <a:r>
              <a:rPr lang="en-US" sz="2400" dirty="0" err="1"/>
              <a:t>Img</a:t>
            </a:r>
            <a:r>
              <a:rPr lang="en-US" sz="2400" dirty="0"/>
              <a:t> 2 : Point  3  :  -0.0001946185766530167 x +  -0.048620029091974715 y +  14.78801360753563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4  :  0.002213397250370055 x +  0.05939465797403172 y +  -11.885319252977558  = 0</a:t>
            </a:r>
          </a:p>
          <a:p>
            <a:pPr marL="0" indent="0">
              <a:buClr>
                <a:schemeClr val="dk1"/>
              </a:buClr>
              <a:buSzPts val="1100"/>
              <a:buFont typeface="Arial"/>
              <a:buNone/>
            </a:pPr>
            <a:r>
              <a:rPr lang="en-US" sz="2400" dirty="0" err="1"/>
              <a:t>Img</a:t>
            </a:r>
            <a:r>
              <a:rPr lang="en-US" sz="2400" dirty="0"/>
              <a:t> 2 : Point  4  :  -0.0034027562737650573 x +  -0.053198535308402295 y +  10.315804612969966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5  :  -0.0011349355540559956 x +  0.04988227614356312 y +  -26.82870750467384  = 0</a:t>
            </a:r>
          </a:p>
          <a:p>
            <a:pPr marL="0" indent="0">
              <a:buClr>
                <a:schemeClr val="dk1"/>
              </a:buClr>
              <a:buSzPts val="1100"/>
              <a:buFont typeface="Arial"/>
              <a:buNone/>
            </a:pPr>
            <a:r>
              <a:rPr lang="en-US" sz="2400" dirty="0" err="1"/>
              <a:t>Img</a:t>
            </a:r>
            <a:r>
              <a:rPr lang="en-US" sz="2400" dirty="0"/>
              <a:t> 2 : Point  5  :  0.004942214133005715 x +  -0.050578986781168206 y +  24.842833978257868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6  :  0.0005936851412241253 x +  0.042538979546156964 y +  -14.092105443274905  = 0</a:t>
            </a:r>
          </a:p>
          <a:p>
            <a:pPr marL="0" indent="0">
              <a:buClr>
                <a:schemeClr val="dk1"/>
              </a:buClr>
              <a:buSzPts val="1100"/>
              <a:buFont typeface="Arial"/>
              <a:buNone/>
            </a:pPr>
            <a:r>
              <a:rPr lang="en-US" sz="2400" dirty="0" err="1"/>
              <a:t>Img</a:t>
            </a:r>
            <a:r>
              <a:rPr lang="en-US" sz="2400" dirty="0"/>
              <a:t> 2 : Point  6  :  0.0001066987240143603 x +  -0.04633700149923368 y +  14.630819404719782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7  :  0.0001937437176045111 x +  0.059277829521753825 y +  -23.20238416660537  = 0</a:t>
            </a:r>
          </a:p>
          <a:p>
            <a:pPr marL="0" indent="0">
              <a:buClr>
                <a:schemeClr val="dk1"/>
              </a:buClr>
              <a:buSzPts val="1100"/>
              <a:buFont typeface="Arial"/>
              <a:buNone/>
            </a:pPr>
            <a:r>
              <a:rPr lang="en-US" sz="2400" dirty="0" err="1"/>
              <a:t>Img</a:t>
            </a:r>
            <a:r>
              <a:rPr lang="en-US" sz="2400" dirty="0"/>
              <a:t> 2 : Point  7  :  0.0014571160027033484 x +  -0.054187059717216615 y +  19.55910179406923  = 0</a:t>
            </a:r>
          </a:p>
        </p:txBody>
      </p:sp>
    </p:spTree>
    <p:extLst>
      <p:ext uri="{BB962C8B-B14F-4D97-AF65-F5344CB8AC3E}">
        <p14:creationId xmlns:p14="http://schemas.microsoft.com/office/powerpoint/2010/main" val="6322177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EPIPOLAR </a:t>
            </a:r>
            <a:r>
              <a:rPr lang="en" dirty="0">
                <a:solidFill>
                  <a:schemeClr val="lt1"/>
                </a:solidFill>
                <a:latin typeface="Poppins"/>
                <a:ea typeface="Poppins"/>
                <a:cs typeface="Poppins"/>
                <a:sym typeface="Poppins"/>
              </a:rPr>
              <a:t>LINES</a:t>
            </a:r>
            <a:endParaRPr dirty="0"/>
          </a:p>
        </p:txBody>
      </p:sp>
      <p:sp>
        <p:nvSpPr>
          <p:cNvPr id="101" name="Google Shape;101;p19"/>
          <p:cNvSpPr txBox="1">
            <a:spLocks noGrp="1"/>
          </p:cNvSpPr>
          <p:nvPr>
            <p:ph type="body" idx="1"/>
          </p:nvPr>
        </p:nvSpPr>
        <p:spPr>
          <a:xfrm>
            <a:off x="785094" y="3854441"/>
            <a:ext cx="21469200" cy="800686"/>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fr-FR" dirty="0" err="1"/>
              <a:t>Here</a:t>
            </a:r>
            <a:r>
              <a:rPr lang="fr-FR" dirty="0"/>
              <a:t> are the </a:t>
            </a:r>
            <a:r>
              <a:rPr lang="fr-FR" dirty="0" err="1"/>
              <a:t>epipolar</a:t>
            </a:r>
            <a:r>
              <a:rPr lang="fr-FR" dirty="0"/>
              <a:t> </a:t>
            </a:r>
            <a:r>
              <a:rPr lang="fr-FR" dirty="0" err="1"/>
              <a:t>lines</a:t>
            </a:r>
            <a:r>
              <a:rPr lang="fr-FR" dirty="0"/>
              <a:t> </a:t>
            </a:r>
            <a:r>
              <a:rPr lang="fr-FR" dirty="0" err="1"/>
              <a:t>represented</a:t>
            </a:r>
            <a:r>
              <a:rPr lang="fr-FR" dirty="0"/>
              <a:t> : </a:t>
            </a:r>
            <a:endParaRPr dirty="0"/>
          </a:p>
        </p:txBody>
      </p:sp>
      <p:pic>
        <p:nvPicPr>
          <p:cNvPr id="3" name="Image 2">
            <a:extLst>
              <a:ext uri="{FF2B5EF4-FFF2-40B4-BE49-F238E27FC236}">
                <a16:creationId xmlns:a16="http://schemas.microsoft.com/office/drawing/2014/main" id="{8902024B-E609-06FE-21A2-BF41CE6003A8}"/>
              </a:ext>
            </a:extLst>
          </p:cNvPr>
          <p:cNvPicPr>
            <a:picLocks noChangeAspect="1"/>
          </p:cNvPicPr>
          <p:nvPr/>
        </p:nvPicPr>
        <p:blipFill>
          <a:blip r:embed="rId4"/>
          <a:stretch>
            <a:fillRect/>
          </a:stretch>
        </p:blipFill>
        <p:spPr>
          <a:xfrm>
            <a:off x="785093" y="4915302"/>
            <a:ext cx="21542801" cy="8080262"/>
          </a:xfrm>
          <a:prstGeom prst="rect">
            <a:avLst/>
          </a:prstGeom>
        </p:spPr>
      </p:pic>
      <p:sp>
        <p:nvSpPr>
          <p:cNvPr id="5" name="Google Shape;101;p19">
            <a:extLst>
              <a:ext uri="{FF2B5EF4-FFF2-40B4-BE49-F238E27FC236}">
                <a16:creationId xmlns:a16="http://schemas.microsoft.com/office/drawing/2014/main" id="{289126E6-924C-5E1D-0E9D-4E32699D6DCE}"/>
              </a:ext>
            </a:extLst>
          </p:cNvPr>
          <p:cNvSpPr txBox="1">
            <a:spLocks/>
          </p:cNvSpPr>
          <p:nvPr/>
        </p:nvSpPr>
        <p:spPr>
          <a:xfrm>
            <a:off x="785093" y="13691183"/>
            <a:ext cx="21469200" cy="29342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50850" algn="l" rtl="0">
              <a:lnSpc>
                <a:spcPct val="100000"/>
              </a:lnSpc>
              <a:spcBef>
                <a:spcPts val="0"/>
              </a:spcBef>
              <a:spcAft>
                <a:spcPts val="0"/>
              </a:spcAft>
              <a:buClr>
                <a:schemeClr val="accent1"/>
              </a:buClr>
              <a:buSzPts val="3500"/>
              <a:buFont typeface="Roboto"/>
              <a:buChar char="●"/>
              <a:defRPr sz="3500" b="0" i="0" u="none" strike="noStrike" cap="none">
                <a:solidFill>
                  <a:schemeClr val="lt1"/>
                </a:solidFill>
                <a:latin typeface="Anaheim"/>
                <a:ea typeface="Anaheim"/>
                <a:cs typeface="Anaheim"/>
                <a:sym typeface="Anaheim"/>
              </a:defRPr>
            </a:lvl1pPr>
            <a:lvl2pPr marL="914400" marR="0" lvl="1"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2pPr>
            <a:lvl3pPr marL="1371600" marR="0" lvl="2"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3pPr>
            <a:lvl4pPr marL="1828800" marR="0" lvl="3"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4pPr>
            <a:lvl5pPr marL="2286000" marR="0" lvl="4"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5pPr>
            <a:lvl6pPr marL="2743200" marR="0" lvl="5"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6pPr>
            <a:lvl7pPr marL="3200400" marR="0" lvl="6"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7pPr>
            <a:lvl8pPr marL="3657600" marR="0" lvl="7"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8pPr>
            <a:lvl9pPr marL="4114800" marR="0" lvl="8"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9pPr>
          </a:lstStyle>
          <a:p>
            <a:pPr marL="0" indent="0">
              <a:buClr>
                <a:schemeClr val="dk1"/>
              </a:buClr>
              <a:buSzPts val="1100"/>
              <a:buFont typeface="Arial"/>
              <a:buNone/>
            </a:pPr>
            <a:r>
              <a:rPr lang="en-US" dirty="0"/>
              <a:t>It is interesting because the results are more relevant with different planes than just one plane. </a:t>
            </a:r>
            <a:r>
              <a:rPr lang="en-US" dirty="0" err="1"/>
              <a:t>Epipolar</a:t>
            </a:r>
            <a:r>
              <a:rPr lang="en-US" dirty="0"/>
              <a:t> lines are closer to the points they correspond to. We can suppose that taking points on different planes allows us to have more information about how the geometry really is and how the camera renders it.</a:t>
            </a:r>
            <a:br>
              <a:rPr lang="en-US" dirty="0"/>
            </a:br>
            <a:r>
              <a:rPr lang="en-US" dirty="0"/>
              <a:t>If we follow where the </a:t>
            </a:r>
            <a:r>
              <a:rPr lang="en-US" dirty="0" err="1"/>
              <a:t>epipolar</a:t>
            </a:r>
            <a:r>
              <a:rPr lang="en-US" dirty="0"/>
              <a:t> lines are converging for image 2 (right), we can see where the image 1 (left) was taken. It isn’t really the case with image 1, where it looks more just like a translation of the camera.</a:t>
            </a:r>
          </a:p>
        </p:txBody>
      </p:sp>
    </p:spTree>
    <p:extLst>
      <p:ext uri="{BB962C8B-B14F-4D97-AF65-F5344CB8AC3E}">
        <p14:creationId xmlns:p14="http://schemas.microsoft.com/office/powerpoint/2010/main" val="1403121691"/>
      </p:ext>
    </p:extLst>
  </p:cSld>
  <p:clrMapOvr>
    <a:masterClrMapping/>
  </p:clrMapOvr>
  <p:extLst>
    <p:ext uri="{6950BFC3-D8DA-4A85-94F7-54DA5524770B}">
      <p188:commentRel xmlns:p188="http://schemas.microsoft.com/office/powerpoint/2018/8/main" r:id="rId3"/>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NOT COMPUTED </a:t>
            </a:r>
            <a:r>
              <a:rPr lang="en" dirty="0">
                <a:solidFill>
                  <a:schemeClr val="lt1"/>
                </a:solidFill>
                <a:latin typeface="Poppins"/>
                <a:ea typeface="Poppins"/>
                <a:cs typeface="Poppins"/>
                <a:sym typeface="Poppins"/>
              </a:rPr>
              <a:t>POINTS</a:t>
            </a:r>
            <a:endParaRPr dirty="0"/>
          </a:p>
        </p:txBody>
      </p:sp>
      <p:sp>
        <p:nvSpPr>
          <p:cNvPr id="101" name="Google Shape;101;p19"/>
          <p:cNvSpPr txBox="1">
            <a:spLocks noGrp="1"/>
          </p:cNvSpPr>
          <p:nvPr>
            <p:ph type="body" idx="1"/>
          </p:nvPr>
        </p:nvSpPr>
        <p:spPr>
          <a:xfrm>
            <a:off x="785094" y="3854441"/>
            <a:ext cx="21469200" cy="11930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US" dirty="0"/>
              <a:t> - - - - - Question A-5 : </a:t>
            </a:r>
            <a:r>
              <a:rPr lang="en-US" dirty="0" err="1"/>
              <a:t>Epipolar</a:t>
            </a:r>
            <a:r>
              <a:rPr lang="en-US" dirty="0"/>
              <a:t> Lines of Nor Computed Points - - - - -</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a:t>Would you like to take others feature points that are not included in the calculation of the F matrix ?</a:t>
            </a:r>
          </a:p>
          <a:p>
            <a:pPr marL="0" lvl="0" indent="0" algn="l" rtl="0">
              <a:spcBef>
                <a:spcPts val="0"/>
              </a:spcBef>
              <a:spcAft>
                <a:spcPts val="0"/>
              </a:spcAft>
              <a:buClr>
                <a:schemeClr val="dk1"/>
              </a:buClr>
              <a:buSzPts val="1100"/>
              <a:buFont typeface="Arial"/>
              <a:buNone/>
            </a:pPr>
            <a:r>
              <a:rPr lang="en-US" dirty="0"/>
              <a:t>[y/n] : y</a:t>
            </a:r>
          </a:p>
          <a:p>
            <a:pPr marL="0" lvl="0" indent="0" algn="l" rtl="0">
              <a:spcBef>
                <a:spcPts val="0"/>
              </a:spcBef>
              <a:spcAft>
                <a:spcPts val="0"/>
              </a:spcAft>
              <a:buClr>
                <a:schemeClr val="dk1"/>
              </a:buClr>
              <a:buSzPts val="1100"/>
              <a:buFont typeface="Arial"/>
              <a:buNone/>
            </a:pPr>
            <a:r>
              <a:rPr lang="en-US" dirty="0"/>
              <a:t>Number of points loaded :  4</a:t>
            </a:r>
          </a:p>
          <a:p>
            <a:pPr marL="0" lvl="0" indent="0" algn="l" rtl="0">
              <a:spcBef>
                <a:spcPts val="0"/>
              </a:spcBef>
              <a:spcAft>
                <a:spcPts val="0"/>
              </a:spcAft>
              <a:buClr>
                <a:schemeClr val="dk1"/>
              </a:buClr>
              <a:buSzPts val="1100"/>
              <a:buFont typeface="Arial"/>
              <a:buNone/>
            </a:pPr>
            <a:r>
              <a:rPr lang="en-US" dirty="0"/>
              <a:t>[[1193, 590], [837, 584], [572, 2223], [103, 391]]</a:t>
            </a:r>
          </a:p>
          <a:p>
            <a:pPr marL="0" lvl="0" indent="0" algn="l" rtl="0">
              <a:spcBef>
                <a:spcPts val="0"/>
              </a:spcBef>
              <a:spcAft>
                <a:spcPts val="0"/>
              </a:spcAft>
              <a:buClr>
                <a:schemeClr val="dk1"/>
              </a:buClr>
              <a:buSzPts val="1100"/>
              <a:buFont typeface="Arial"/>
              <a:buNone/>
            </a:pPr>
            <a:r>
              <a:rPr lang="en-US" dirty="0"/>
              <a:t>[[1202, 644], [805, 606], [672, 218], [179, 379]]</a:t>
            </a:r>
          </a:p>
          <a:p>
            <a:pPr marL="0" lvl="0" indent="0" algn="l" rtl="0">
              <a:spcBef>
                <a:spcPts val="0"/>
              </a:spcBef>
              <a:spcAft>
                <a:spcPts val="0"/>
              </a:spcAft>
              <a:buClr>
                <a:schemeClr val="dk1"/>
              </a:buClr>
              <a:buSzPts val="1100"/>
              <a:buFont typeface="Arial"/>
              <a:buNone/>
            </a:pPr>
            <a:r>
              <a:rPr lang="en-US" dirty="0" err="1"/>
              <a:t>Img</a:t>
            </a:r>
            <a:r>
              <a:rPr lang="en-US" dirty="0"/>
              <a:t> 1 : Point  0  :  -0.0017574787658980167 x +  0.06543847064235711 y +  -36.70694190182368  = 0</a:t>
            </a:r>
          </a:p>
          <a:p>
            <a:pPr marL="0" lvl="0" indent="0" algn="l" rtl="0">
              <a:spcBef>
                <a:spcPts val="0"/>
              </a:spcBef>
              <a:spcAft>
                <a:spcPts val="0"/>
              </a:spcAft>
              <a:buClr>
                <a:schemeClr val="dk1"/>
              </a:buClr>
              <a:buSzPts val="1100"/>
              <a:buFont typeface="Arial"/>
              <a:buNone/>
            </a:pPr>
            <a:r>
              <a:rPr lang="en-US" dirty="0" err="1"/>
              <a:t>Img</a:t>
            </a:r>
            <a:r>
              <a:rPr lang="en-US" dirty="0"/>
              <a:t> 2 : Point  0  :  0.006139014105800579 x +  -0.05672786476346295 y +  28.958733561948517  = 0</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err="1"/>
              <a:t>Img</a:t>
            </a:r>
            <a:r>
              <a:rPr lang="en-US" dirty="0"/>
              <a:t> 1 : Point  1  :  -0.0015726239171116735 x +  0.05687935427110306 y +  -32.159124816377144  = 0</a:t>
            </a:r>
          </a:p>
          <a:p>
            <a:pPr marL="0" lvl="0" indent="0" algn="l" rtl="0">
              <a:spcBef>
                <a:spcPts val="0"/>
              </a:spcBef>
              <a:spcAft>
                <a:spcPts val="0"/>
              </a:spcAft>
              <a:buClr>
                <a:schemeClr val="dk1"/>
              </a:buClr>
              <a:buSzPts val="1100"/>
              <a:buFont typeface="Arial"/>
              <a:buNone/>
            </a:pPr>
            <a:r>
              <a:rPr lang="en-US" dirty="0" err="1"/>
              <a:t>Img</a:t>
            </a:r>
            <a:r>
              <a:rPr lang="en-US" dirty="0"/>
              <a:t> 2 : Point  1  :  0.005892899148262566 x +  -0.05377625249812072 y +  27.586757058834362  = 0</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err="1"/>
              <a:t>Img</a:t>
            </a:r>
            <a:r>
              <a:rPr lang="en-US" dirty="0"/>
              <a:t> 1 : Point  2  :  0.0015830879376425655 x +  0.0550558291557234 y +  -13.654086588872804  = 0</a:t>
            </a:r>
          </a:p>
          <a:p>
            <a:pPr marL="0" lvl="0" indent="0" algn="l" rtl="0">
              <a:spcBef>
                <a:spcPts val="0"/>
              </a:spcBef>
              <a:spcAft>
                <a:spcPts val="0"/>
              </a:spcAft>
              <a:buClr>
                <a:schemeClr val="dk1"/>
              </a:buClr>
              <a:buSzPts val="1100"/>
              <a:buFont typeface="Arial"/>
              <a:buNone/>
            </a:pPr>
            <a:r>
              <a:rPr lang="en-US" dirty="0" err="1"/>
              <a:t>Img</a:t>
            </a:r>
            <a:r>
              <a:rPr lang="en-US" dirty="0"/>
              <a:t> 2 : Point  2  :  0.04157957242518923 x +  -0.05615075311722926 y +  93.93993943446068  = 0</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err="1"/>
              <a:t>Img</a:t>
            </a:r>
            <a:r>
              <a:rPr lang="en-US" dirty="0"/>
              <a:t> 1 : Point  3  :  9.629981065418071e-05 x +  0.04384788322597767 y +  -17.4273804359029  = 0</a:t>
            </a:r>
          </a:p>
          <a:p>
            <a:pPr marL="0" lvl="0" indent="0" algn="l" rtl="0">
              <a:spcBef>
                <a:spcPts val="0"/>
              </a:spcBef>
              <a:spcAft>
                <a:spcPts val="0"/>
              </a:spcAft>
              <a:buClr>
                <a:schemeClr val="dk1"/>
              </a:buClr>
              <a:buSzPts val="1100"/>
              <a:buFont typeface="Arial"/>
              <a:buNone/>
            </a:pPr>
            <a:r>
              <a:rPr lang="en-US" dirty="0" err="1"/>
              <a:t>Img</a:t>
            </a:r>
            <a:r>
              <a:rPr lang="en-US" dirty="0"/>
              <a:t> 2 : Point  3  :  0.001443092660861148 x +  -0.04718816894929152 y +  17.35306323143909  = 0</a:t>
            </a:r>
            <a:endParaRPr dirty="0"/>
          </a:p>
        </p:txBody>
      </p:sp>
    </p:spTree>
    <p:extLst>
      <p:ext uri="{BB962C8B-B14F-4D97-AF65-F5344CB8AC3E}">
        <p14:creationId xmlns:p14="http://schemas.microsoft.com/office/powerpoint/2010/main" val="3850196659"/>
      </p:ext>
    </p:extLst>
  </p:cSld>
  <p:clrMapOvr>
    <a:masterClrMapping/>
  </p:clrMapOvr>
  <p:extLst>
    <p:ext uri="{6950BFC3-D8DA-4A85-94F7-54DA5524770B}">
      <p188:commentRel xmlns:p188="http://schemas.microsoft.com/office/powerpoint/2018/8/main" r:id="rId3"/>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NOT COMPUTED </a:t>
            </a:r>
            <a:r>
              <a:rPr lang="en" dirty="0">
                <a:solidFill>
                  <a:schemeClr val="lt1"/>
                </a:solidFill>
                <a:latin typeface="Poppins"/>
                <a:ea typeface="Poppins"/>
                <a:cs typeface="Poppins"/>
                <a:sym typeface="Poppins"/>
              </a:rPr>
              <a:t>POINTS</a:t>
            </a:r>
            <a:endParaRPr dirty="0"/>
          </a:p>
        </p:txBody>
      </p:sp>
      <p:sp>
        <p:nvSpPr>
          <p:cNvPr id="101" name="Google Shape;101;p19"/>
          <p:cNvSpPr txBox="1">
            <a:spLocks noGrp="1"/>
          </p:cNvSpPr>
          <p:nvPr>
            <p:ph type="body" idx="1"/>
          </p:nvPr>
        </p:nvSpPr>
        <p:spPr>
          <a:xfrm>
            <a:off x="785094" y="3418997"/>
            <a:ext cx="21469200" cy="113319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fr-FR" dirty="0" err="1"/>
              <a:t>Now</a:t>
            </a:r>
            <a:r>
              <a:rPr lang="fr-FR" dirty="0"/>
              <a:t>, </a:t>
            </a:r>
            <a:r>
              <a:rPr lang="fr-FR" dirty="0" err="1"/>
              <a:t>we</a:t>
            </a:r>
            <a:r>
              <a:rPr lang="fr-FR" dirty="0"/>
              <a:t> are </a:t>
            </a:r>
            <a:r>
              <a:rPr lang="fr-FR" dirty="0" err="1"/>
              <a:t>showing</a:t>
            </a:r>
            <a:r>
              <a:rPr lang="fr-FR" dirty="0"/>
              <a:t> the </a:t>
            </a:r>
            <a:r>
              <a:rPr lang="fr-FR" dirty="0" err="1"/>
              <a:t>epipolar</a:t>
            </a:r>
            <a:r>
              <a:rPr lang="fr-FR" dirty="0"/>
              <a:t> </a:t>
            </a:r>
            <a:r>
              <a:rPr lang="fr-FR" dirty="0" err="1"/>
              <a:t>lines</a:t>
            </a:r>
            <a:r>
              <a:rPr lang="fr-FR" dirty="0"/>
              <a:t> </a:t>
            </a:r>
            <a:r>
              <a:rPr lang="fr-FR" dirty="0" err="1"/>
              <a:t>which</a:t>
            </a:r>
            <a:r>
              <a:rPr lang="fr-FR" dirty="0"/>
              <a:t> corresponds to </a:t>
            </a:r>
            <a:r>
              <a:rPr lang="fr-FR" dirty="0" err="1"/>
              <a:t>other</a:t>
            </a:r>
            <a:r>
              <a:rPr lang="fr-FR" dirty="0"/>
              <a:t> points </a:t>
            </a:r>
            <a:r>
              <a:rPr lang="fr-FR" dirty="0" err="1"/>
              <a:t>than</a:t>
            </a:r>
            <a:r>
              <a:rPr lang="fr-FR" dirty="0"/>
              <a:t> the </a:t>
            </a:r>
            <a:r>
              <a:rPr lang="fr-FR" dirty="0" err="1"/>
              <a:t>ones</a:t>
            </a:r>
            <a:r>
              <a:rPr lang="fr-FR" dirty="0"/>
              <a:t> </a:t>
            </a:r>
            <a:r>
              <a:rPr lang="fr-FR" dirty="0" err="1"/>
              <a:t>used</a:t>
            </a:r>
            <a:r>
              <a:rPr lang="fr-FR" dirty="0"/>
              <a:t> for the </a:t>
            </a:r>
            <a:r>
              <a:rPr lang="fr-FR" dirty="0" err="1"/>
              <a:t>fundamental</a:t>
            </a:r>
            <a:r>
              <a:rPr lang="fr-FR" dirty="0"/>
              <a:t> </a:t>
            </a:r>
            <a:r>
              <a:rPr lang="fr-FR" dirty="0" err="1"/>
              <a:t>matrix’s</a:t>
            </a:r>
            <a:r>
              <a:rPr lang="fr-FR" dirty="0"/>
              <a:t> computation. </a:t>
            </a:r>
            <a:endParaRPr dirty="0"/>
          </a:p>
        </p:txBody>
      </p:sp>
      <p:pic>
        <p:nvPicPr>
          <p:cNvPr id="3" name="Image 2">
            <a:extLst>
              <a:ext uri="{FF2B5EF4-FFF2-40B4-BE49-F238E27FC236}">
                <a16:creationId xmlns:a16="http://schemas.microsoft.com/office/drawing/2014/main" id="{8B211C36-70F4-FD2D-C3EF-7237C0A17087}"/>
              </a:ext>
            </a:extLst>
          </p:cNvPr>
          <p:cNvPicPr>
            <a:picLocks noChangeAspect="1"/>
          </p:cNvPicPr>
          <p:nvPr/>
        </p:nvPicPr>
        <p:blipFill>
          <a:blip r:embed="rId4"/>
          <a:stretch>
            <a:fillRect/>
          </a:stretch>
        </p:blipFill>
        <p:spPr>
          <a:xfrm>
            <a:off x="785094" y="4994585"/>
            <a:ext cx="21469200" cy="8109691"/>
          </a:xfrm>
          <a:prstGeom prst="rect">
            <a:avLst/>
          </a:prstGeom>
        </p:spPr>
      </p:pic>
      <p:sp>
        <p:nvSpPr>
          <p:cNvPr id="4" name="Google Shape;101;p19">
            <a:extLst>
              <a:ext uri="{FF2B5EF4-FFF2-40B4-BE49-F238E27FC236}">
                <a16:creationId xmlns:a16="http://schemas.microsoft.com/office/drawing/2014/main" id="{F81FF571-2CDB-57AF-3723-E4297A4D6C08}"/>
              </a:ext>
            </a:extLst>
          </p:cNvPr>
          <p:cNvSpPr txBox="1">
            <a:spLocks/>
          </p:cNvSpPr>
          <p:nvPr/>
        </p:nvSpPr>
        <p:spPr>
          <a:xfrm>
            <a:off x="785094" y="13546670"/>
            <a:ext cx="21469200" cy="11331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50850" algn="l" rtl="0">
              <a:lnSpc>
                <a:spcPct val="100000"/>
              </a:lnSpc>
              <a:spcBef>
                <a:spcPts val="0"/>
              </a:spcBef>
              <a:spcAft>
                <a:spcPts val="0"/>
              </a:spcAft>
              <a:buClr>
                <a:schemeClr val="accent1"/>
              </a:buClr>
              <a:buSzPts val="3500"/>
              <a:buFont typeface="Roboto"/>
              <a:buChar char="●"/>
              <a:defRPr sz="3500" b="0" i="0" u="none" strike="noStrike" cap="none">
                <a:solidFill>
                  <a:schemeClr val="lt1"/>
                </a:solidFill>
                <a:latin typeface="Anaheim"/>
                <a:ea typeface="Anaheim"/>
                <a:cs typeface="Anaheim"/>
                <a:sym typeface="Anaheim"/>
              </a:defRPr>
            </a:lvl1pPr>
            <a:lvl2pPr marL="914400" marR="0" lvl="1"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2pPr>
            <a:lvl3pPr marL="1371600" marR="0" lvl="2"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3pPr>
            <a:lvl4pPr marL="1828800" marR="0" lvl="3"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4pPr>
            <a:lvl5pPr marL="2286000" marR="0" lvl="4"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5pPr>
            <a:lvl6pPr marL="2743200" marR="0" lvl="5"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6pPr>
            <a:lvl7pPr marL="3200400" marR="0" lvl="6"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7pPr>
            <a:lvl8pPr marL="3657600" marR="0" lvl="7"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8pPr>
            <a:lvl9pPr marL="4114800" marR="0" lvl="8"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9pPr>
          </a:lstStyle>
          <a:p>
            <a:pPr marL="0" indent="0" algn="just">
              <a:buClr>
                <a:schemeClr val="dk1"/>
              </a:buClr>
              <a:buSzPts val="1100"/>
              <a:buFont typeface="Arial"/>
              <a:buNone/>
            </a:pPr>
            <a:r>
              <a:rPr lang="en-US" dirty="0"/>
              <a:t>The results seems relevant, similar to the last: </a:t>
            </a:r>
            <a:r>
              <a:rPr lang="en-US" dirty="0" err="1"/>
              <a:t>epipolar</a:t>
            </a:r>
            <a:r>
              <a:rPr lang="en-US" dirty="0"/>
              <a:t> lines are close to the points, and point of view is well rendered with image 2 but not perfectly with image 1. It just seems that purple </a:t>
            </a:r>
            <a:r>
              <a:rPr lang="en-US" dirty="0" err="1"/>
              <a:t>epipolar</a:t>
            </a:r>
            <a:r>
              <a:rPr lang="en-US" dirty="0"/>
              <a:t> line is an outlier considering image 2. </a:t>
            </a:r>
          </a:p>
        </p:txBody>
      </p:sp>
    </p:spTree>
    <p:extLst>
      <p:ext uri="{BB962C8B-B14F-4D97-AF65-F5344CB8AC3E}">
        <p14:creationId xmlns:p14="http://schemas.microsoft.com/office/powerpoint/2010/main" val="2596881123"/>
      </p:ext>
    </p:extLst>
  </p:cSld>
  <p:clrMapOvr>
    <a:masterClrMapping/>
  </p:clrMapOvr>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b="0" dirty="0"/>
              <a:t>CONTENT</a:t>
            </a:r>
            <a:endParaRPr b="0" dirty="0"/>
          </a:p>
        </p:txBody>
      </p:sp>
      <p:graphicFrame>
        <p:nvGraphicFramePr>
          <p:cNvPr id="93" name="Google Shape;93;p18"/>
          <p:cNvGraphicFramePr/>
          <p:nvPr>
            <p:extLst>
              <p:ext uri="{D42A27DB-BD31-4B8C-83A1-F6EECF244321}">
                <p14:modId xmlns:p14="http://schemas.microsoft.com/office/powerpoint/2010/main" val="2992322724"/>
              </p:ext>
            </p:extLst>
          </p:nvPr>
        </p:nvGraphicFramePr>
        <p:xfrm>
          <a:off x="785400" y="5542100"/>
          <a:ext cx="21469200" cy="4946925"/>
        </p:xfrm>
        <a:graphic>
          <a:graphicData uri="http://schemas.openxmlformats.org/drawingml/2006/table">
            <a:tbl>
              <a:tblPr>
                <a:noFill/>
                <a:tableStyleId>{7DAAD2A1-56D0-4566-952F-EACD09E2FF6E}</a:tableStyleId>
              </a:tblPr>
              <a:tblGrid>
                <a:gridCol w="6904675">
                  <a:extLst>
                    <a:ext uri="{9D8B030D-6E8A-4147-A177-3AD203B41FA5}">
                      <a16:colId xmlns:a16="http://schemas.microsoft.com/office/drawing/2014/main" val="20000"/>
                    </a:ext>
                  </a:extLst>
                </a:gridCol>
                <a:gridCol w="14564525">
                  <a:extLst>
                    <a:ext uri="{9D8B030D-6E8A-4147-A177-3AD203B41FA5}">
                      <a16:colId xmlns:a16="http://schemas.microsoft.com/office/drawing/2014/main" val="20001"/>
                    </a:ext>
                  </a:extLst>
                </a:gridCol>
              </a:tblGrid>
              <a:tr h="1648975">
                <a:tc>
                  <a:txBody>
                    <a:bodyPr/>
                    <a:lstStyle/>
                    <a:p>
                      <a:pPr marL="0" marR="182880" lvl="0" indent="0" algn="r" rtl="0">
                        <a:spcBef>
                          <a:spcPts val="0"/>
                        </a:spcBef>
                        <a:spcAft>
                          <a:spcPts val="0"/>
                        </a:spcAft>
                        <a:buNone/>
                      </a:pPr>
                      <a:r>
                        <a:rPr lang="en" sz="4800" dirty="0">
                          <a:solidFill>
                            <a:schemeClr val="hlink"/>
                          </a:solidFill>
                          <a:uFill>
                            <a:noFill/>
                          </a:uFill>
                          <a:latin typeface="Poppins ExtraBold"/>
                          <a:ea typeface="Poppins ExtraBold"/>
                          <a:cs typeface="Poppins ExtraBold"/>
                          <a:sym typeface="Poppins ExtraBold"/>
                          <a:hlinkClick r:id="rId3" action="ppaction://hlinksldjump"/>
                        </a:rPr>
                        <a:t>Project structure :</a:t>
                      </a:r>
                      <a:endParaRPr sz="4800" dirty="0">
                        <a:solidFill>
                          <a:schemeClr val="lt1"/>
                        </a:solidFill>
                        <a:latin typeface="Poppins ExtraBold"/>
                        <a:ea typeface="Poppins ExtraBold"/>
                        <a:cs typeface="Poppins ExtraBold"/>
                        <a:sym typeface="Poppins ExtraBold"/>
                      </a:endParaRP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lvl="0" indent="0" algn="l" rtl="0">
                        <a:spcBef>
                          <a:spcPts val="0"/>
                        </a:spcBef>
                        <a:spcAft>
                          <a:spcPts val="1600"/>
                        </a:spcAft>
                        <a:buNone/>
                      </a:pPr>
                      <a:r>
                        <a:rPr lang="en" sz="4800" dirty="0">
                          <a:solidFill>
                            <a:schemeClr val="lt1"/>
                          </a:solidFill>
                          <a:latin typeface="Anaheim"/>
                          <a:ea typeface="Anaheim"/>
                          <a:cs typeface="Anaheim"/>
                          <a:sym typeface="Anaheim"/>
                        </a:rPr>
                        <a:t>What are the steps and how the code is implemented</a:t>
                      </a:r>
                      <a:endParaRPr sz="48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648975">
                <a:tc>
                  <a:txBody>
                    <a:bodyPr/>
                    <a:lstStyle/>
                    <a:p>
                      <a:pPr marL="0" marR="182880" lvl="0" indent="0" algn="r" rtl="0">
                        <a:spcBef>
                          <a:spcPts val="0"/>
                        </a:spcBef>
                        <a:spcAft>
                          <a:spcPts val="0"/>
                        </a:spcAft>
                        <a:buNone/>
                      </a:pPr>
                      <a:r>
                        <a:rPr lang="en" sz="4800" dirty="0">
                          <a:solidFill>
                            <a:schemeClr val="hlink"/>
                          </a:solidFill>
                          <a:uFill>
                            <a:noFill/>
                          </a:uFill>
                          <a:latin typeface="Poppins ExtraBold"/>
                          <a:ea typeface="Poppins ExtraBold"/>
                          <a:cs typeface="Poppins ExtraBold"/>
                          <a:sym typeface="Poppins ExtraBold"/>
                        </a:rPr>
                        <a:t>Epipolar Geometry : </a:t>
                      </a:r>
                      <a:endParaRPr sz="4800" dirty="0">
                        <a:solidFill>
                          <a:schemeClr val="lt1"/>
                        </a:solidFill>
                        <a:latin typeface="Poppins ExtraBold"/>
                        <a:ea typeface="Poppins ExtraBold"/>
                        <a:cs typeface="Poppins ExtraBold"/>
                        <a:sym typeface="Poppins ExtraBold"/>
                      </a:endParaRP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marR="0" lvl="0" indent="0" algn="l" rtl="0">
                        <a:lnSpc>
                          <a:spcPct val="100000"/>
                        </a:lnSpc>
                        <a:spcBef>
                          <a:spcPts val="0"/>
                        </a:spcBef>
                        <a:spcAft>
                          <a:spcPts val="1600"/>
                        </a:spcAft>
                        <a:buNone/>
                      </a:pPr>
                      <a:r>
                        <a:rPr lang="en" sz="4800" dirty="0">
                          <a:solidFill>
                            <a:schemeClr val="lt1"/>
                          </a:solidFill>
                          <a:latin typeface="Anaheim"/>
                          <a:ea typeface="Anaheim"/>
                          <a:cs typeface="Anaheim"/>
                          <a:sym typeface="Anaheim"/>
                        </a:rPr>
                        <a:t>Results with same plane and not same plane</a:t>
                      </a:r>
                      <a:endParaRPr sz="48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648975">
                <a:tc>
                  <a:txBody>
                    <a:bodyPr/>
                    <a:lstStyle/>
                    <a:p>
                      <a:pPr marL="0" marR="182880" lvl="0" indent="0" algn="r" rtl="0">
                        <a:spcBef>
                          <a:spcPts val="0"/>
                        </a:spcBef>
                        <a:spcAft>
                          <a:spcPts val="0"/>
                        </a:spcAft>
                        <a:buNone/>
                      </a:pPr>
                      <a:r>
                        <a:rPr lang="en" sz="4800" dirty="0">
                          <a:solidFill>
                            <a:schemeClr val="hlink"/>
                          </a:solidFill>
                          <a:uFill>
                            <a:noFill/>
                          </a:uFill>
                          <a:latin typeface="Poppins ExtraBold"/>
                          <a:ea typeface="Poppins ExtraBold"/>
                          <a:cs typeface="Poppins ExtraBold"/>
                          <a:sym typeface="Poppins ExtraBold"/>
                        </a:rPr>
                        <a:t>Extra points</a:t>
                      </a:r>
                      <a:r>
                        <a:rPr lang="en" sz="4800" dirty="0">
                          <a:solidFill>
                            <a:schemeClr val="lt1"/>
                          </a:solidFill>
                          <a:latin typeface="Poppins ExtraBold"/>
                          <a:ea typeface="Poppins ExtraBold"/>
                          <a:cs typeface="Poppins ExtraBold"/>
                          <a:sym typeface="Poppins ExtraBold"/>
                        </a:rPr>
                        <a:t>:</a:t>
                      </a:r>
                      <a:endParaRPr sz="4800" dirty="0">
                        <a:solidFill>
                          <a:schemeClr val="lt1"/>
                        </a:solidFill>
                        <a:latin typeface="Poppins ExtraBold"/>
                        <a:ea typeface="Poppins ExtraBold"/>
                        <a:cs typeface="Poppins ExtraBold"/>
                        <a:sym typeface="Poppins ExtraBold"/>
                      </a:endParaRP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lvl="0" indent="0" algn="l" rtl="0">
                        <a:spcBef>
                          <a:spcPts val="0"/>
                        </a:spcBef>
                        <a:spcAft>
                          <a:spcPts val="1600"/>
                        </a:spcAft>
                        <a:buNone/>
                      </a:pPr>
                      <a:r>
                        <a:rPr lang="en" sz="4800" dirty="0">
                          <a:solidFill>
                            <a:schemeClr val="lt1"/>
                          </a:solidFill>
                          <a:latin typeface="Anaheim"/>
                          <a:ea typeface="Anaheim"/>
                          <a:cs typeface="Anaheim"/>
                          <a:sym typeface="Anaheim"/>
                        </a:rPr>
                        <a:t>Additional computation with OpenCV</a:t>
                      </a:r>
                      <a:endParaRPr sz="48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CAMERA </a:t>
            </a:r>
            <a:r>
              <a:rPr lang="en" dirty="0">
                <a:solidFill>
                  <a:schemeClr val="lt1"/>
                </a:solidFill>
                <a:latin typeface="Poppins"/>
                <a:ea typeface="Poppins"/>
                <a:cs typeface="Poppins"/>
                <a:sym typeface="Poppins"/>
              </a:rPr>
              <a:t>PARAMETERS</a:t>
            </a:r>
            <a:endParaRPr dirty="0"/>
          </a:p>
        </p:txBody>
      </p:sp>
      <p:sp>
        <p:nvSpPr>
          <p:cNvPr id="101" name="Google Shape;101;p19"/>
          <p:cNvSpPr txBox="1">
            <a:spLocks noGrp="1"/>
          </p:cNvSpPr>
          <p:nvPr>
            <p:ph type="body" idx="1"/>
          </p:nvPr>
        </p:nvSpPr>
        <p:spPr>
          <a:xfrm>
            <a:off x="785094" y="3598353"/>
            <a:ext cx="21469200" cy="9535756"/>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fr-FR" sz="4400" dirty="0" err="1"/>
              <a:t>Results</a:t>
            </a:r>
            <a:r>
              <a:rPr lang="fr-FR" sz="4400" dirty="0"/>
              <a:t> of </a:t>
            </a:r>
            <a:r>
              <a:rPr lang="fr-FR" sz="4400" dirty="0" err="1"/>
              <a:t>epipoles</a:t>
            </a:r>
            <a:r>
              <a:rPr lang="fr-FR" sz="4400" dirty="0"/>
              <a:t> computation:</a:t>
            </a:r>
          </a:p>
          <a:p>
            <a:pPr marL="0" lvl="0" indent="0" rtl="0">
              <a:spcBef>
                <a:spcPts val="0"/>
              </a:spcBef>
              <a:spcAft>
                <a:spcPts val="0"/>
              </a:spcAft>
              <a:buClr>
                <a:schemeClr val="dk1"/>
              </a:buClr>
              <a:buSzPts val="1100"/>
              <a:buFont typeface="Arial"/>
              <a:buNone/>
            </a:pPr>
            <a:endParaRPr lang="fr-FR" sz="4400" dirty="0"/>
          </a:p>
          <a:p>
            <a:pPr marL="0" lvl="0" indent="0" rtl="0">
              <a:spcBef>
                <a:spcPts val="0"/>
              </a:spcBef>
              <a:spcAft>
                <a:spcPts val="0"/>
              </a:spcAft>
              <a:buClr>
                <a:schemeClr val="dk1"/>
              </a:buClr>
              <a:buSzPts val="1100"/>
              <a:buFont typeface="Arial"/>
              <a:buNone/>
            </a:pPr>
            <a:r>
              <a:rPr lang="fr-FR" sz="4400" dirty="0"/>
              <a:t> - - - - - Question B-7 : </a:t>
            </a:r>
            <a:r>
              <a:rPr lang="fr-FR" sz="4400" dirty="0" err="1"/>
              <a:t>Intrinsic</a:t>
            </a:r>
            <a:r>
              <a:rPr lang="fr-FR" sz="4400" dirty="0"/>
              <a:t> Camera </a:t>
            </a:r>
            <a:r>
              <a:rPr lang="fr-FR" sz="4400" dirty="0" err="1"/>
              <a:t>Parameters</a:t>
            </a:r>
            <a:r>
              <a:rPr lang="fr-FR" sz="4400" dirty="0"/>
              <a:t> - - - - -</a:t>
            </a:r>
          </a:p>
          <a:p>
            <a:pPr marL="0" lvl="0" indent="0" rtl="0">
              <a:spcBef>
                <a:spcPts val="0"/>
              </a:spcBef>
              <a:spcAft>
                <a:spcPts val="0"/>
              </a:spcAft>
              <a:buClr>
                <a:schemeClr val="dk1"/>
              </a:buClr>
              <a:buSzPts val="1100"/>
              <a:buFont typeface="Arial"/>
              <a:buNone/>
            </a:pPr>
            <a:endParaRPr lang="fr-FR" sz="4400" dirty="0"/>
          </a:p>
          <a:p>
            <a:pPr marL="0" lvl="0" indent="0" rtl="0">
              <a:spcBef>
                <a:spcPts val="0"/>
              </a:spcBef>
              <a:spcAft>
                <a:spcPts val="0"/>
              </a:spcAft>
              <a:buClr>
                <a:schemeClr val="dk1"/>
              </a:buClr>
              <a:buSzPts val="1100"/>
              <a:buFont typeface="Arial"/>
              <a:buNone/>
            </a:pPr>
            <a:r>
              <a:rPr lang="fr-FR" sz="4400" dirty="0" err="1"/>
              <a:t>Would</a:t>
            </a:r>
            <a:r>
              <a:rPr lang="fr-FR" sz="4400" dirty="0"/>
              <a:t> </a:t>
            </a:r>
            <a:r>
              <a:rPr lang="fr-FR" sz="4400" dirty="0" err="1"/>
              <a:t>you</a:t>
            </a:r>
            <a:r>
              <a:rPr lang="fr-FR" sz="4400" dirty="0"/>
              <a:t> like to </a:t>
            </a:r>
            <a:r>
              <a:rPr lang="fr-FR" sz="4400" dirty="0" err="1"/>
              <a:t>find</a:t>
            </a:r>
            <a:r>
              <a:rPr lang="fr-FR" sz="4400" dirty="0"/>
              <a:t> </a:t>
            </a:r>
            <a:r>
              <a:rPr lang="fr-FR" sz="4400" dirty="0" err="1"/>
              <a:t>intrinsic</a:t>
            </a:r>
            <a:r>
              <a:rPr lang="fr-FR" sz="4400" dirty="0"/>
              <a:t> camera </a:t>
            </a:r>
            <a:r>
              <a:rPr lang="fr-FR" sz="4400" dirty="0" err="1"/>
              <a:t>parameters</a:t>
            </a:r>
            <a:r>
              <a:rPr lang="fr-FR" sz="4400" dirty="0"/>
              <a:t> </a:t>
            </a:r>
            <a:r>
              <a:rPr lang="fr-FR" sz="4400" dirty="0" err="1"/>
              <a:t>with</a:t>
            </a:r>
            <a:r>
              <a:rPr lang="fr-FR" sz="4400" dirty="0"/>
              <a:t> </a:t>
            </a:r>
            <a:r>
              <a:rPr lang="fr-FR" sz="4400" dirty="0" err="1"/>
              <a:t>Kruppa</a:t>
            </a:r>
            <a:r>
              <a:rPr lang="fr-FR" sz="4400" dirty="0"/>
              <a:t> </a:t>
            </a:r>
            <a:r>
              <a:rPr lang="fr-FR" sz="4400" dirty="0" err="1"/>
              <a:t>equations</a:t>
            </a:r>
            <a:r>
              <a:rPr lang="fr-FR" sz="4400" dirty="0"/>
              <a:t> ?</a:t>
            </a:r>
          </a:p>
          <a:p>
            <a:pPr marL="0" lvl="0" indent="0" rtl="0">
              <a:spcBef>
                <a:spcPts val="0"/>
              </a:spcBef>
              <a:spcAft>
                <a:spcPts val="0"/>
              </a:spcAft>
              <a:buClr>
                <a:schemeClr val="dk1"/>
              </a:buClr>
              <a:buSzPts val="1100"/>
              <a:buFont typeface="Arial"/>
              <a:buNone/>
            </a:pPr>
            <a:r>
              <a:rPr lang="fr-FR" sz="4400" dirty="0"/>
              <a:t>[y/n] : y</a:t>
            </a:r>
          </a:p>
          <a:p>
            <a:pPr marL="0" lvl="0" indent="0" rtl="0">
              <a:spcBef>
                <a:spcPts val="0"/>
              </a:spcBef>
              <a:spcAft>
                <a:spcPts val="0"/>
              </a:spcAft>
              <a:buClr>
                <a:schemeClr val="dk1"/>
              </a:buClr>
              <a:buSzPts val="1100"/>
              <a:buFont typeface="Arial"/>
              <a:buNone/>
            </a:pPr>
            <a:r>
              <a:rPr lang="fr-FR" sz="4400" dirty="0" err="1"/>
              <a:t>Left</a:t>
            </a:r>
            <a:r>
              <a:rPr lang="fr-FR" sz="4400" dirty="0"/>
              <a:t> </a:t>
            </a:r>
            <a:r>
              <a:rPr lang="fr-FR" sz="4400" dirty="0" err="1"/>
              <a:t>epipole</a:t>
            </a:r>
            <a:r>
              <a:rPr lang="fr-FR" sz="4400" dirty="0"/>
              <a:t>:  [-5.62717423e+03  4.09809435e+02  1.00000000e+00]</a:t>
            </a:r>
          </a:p>
          <a:p>
            <a:pPr marL="0" lvl="0" indent="0" rtl="0">
              <a:spcBef>
                <a:spcPts val="0"/>
              </a:spcBef>
              <a:spcAft>
                <a:spcPts val="0"/>
              </a:spcAft>
              <a:buClr>
                <a:schemeClr val="dk1"/>
              </a:buClr>
              <a:buSzPts val="1100"/>
              <a:buFont typeface="Arial"/>
              <a:buNone/>
            </a:pPr>
            <a:r>
              <a:rPr lang="fr-FR" sz="4400" dirty="0"/>
              <a:t>Right </a:t>
            </a:r>
            <a:r>
              <a:rPr lang="fr-FR" sz="4400" dirty="0" err="1"/>
              <a:t>epipole</a:t>
            </a:r>
            <a:r>
              <a:rPr lang="fr-FR" sz="4400" dirty="0"/>
              <a:t>:  [-1.83859926e+03  3.11514400e+02  1.00000000e+00]</a:t>
            </a:r>
          </a:p>
          <a:p>
            <a:pPr marL="0" lvl="0" indent="0" rtl="0">
              <a:spcBef>
                <a:spcPts val="0"/>
              </a:spcBef>
              <a:spcAft>
                <a:spcPts val="0"/>
              </a:spcAft>
              <a:buClr>
                <a:schemeClr val="dk1"/>
              </a:buClr>
              <a:buSzPts val="1100"/>
              <a:buFont typeface="Arial"/>
              <a:buNone/>
            </a:pPr>
            <a:r>
              <a:rPr lang="fr-FR" sz="4400" dirty="0" err="1"/>
              <a:t>Left</a:t>
            </a:r>
            <a:r>
              <a:rPr lang="fr-FR" sz="4400" dirty="0"/>
              <a:t> </a:t>
            </a:r>
            <a:r>
              <a:rPr lang="fr-FR" sz="4400" dirty="0" err="1"/>
              <a:t>epipole</a:t>
            </a:r>
            <a:r>
              <a:rPr lang="fr-FR" sz="4400" dirty="0"/>
              <a:t> (matrix </a:t>
            </a:r>
            <a:r>
              <a:rPr lang="fr-FR" sz="4400" dirty="0" err="1"/>
              <a:t>form</a:t>
            </a:r>
            <a:r>
              <a:rPr lang="fr-FR" sz="4400" dirty="0"/>
              <a:t>):  [[ 0.00000000e+00  1.00000000e+00  4.09809435e+02]</a:t>
            </a:r>
          </a:p>
          <a:p>
            <a:pPr marL="0" lvl="0" indent="0" rtl="0">
              <a:spcBef>
                <a:spcPts val="0"/>
              </a:spcBef>
              <a:spcAft>
                <a:spcPts val="0"/>
              </a:spcAft>
              <a:buClr>
                <a:schemeClr val="dk1"/>
              </a:buClr>
              <a:buSzPts val="1100"/>
              <a:buFont typeface="Arial"/>
              <a:buNone/>
            </a:pPr>
            <a:r>
              <a:rPr lang="fr-FR" sz="4400" dirty="0"/>
              <a:t> [ 1.00000000e+00  0.00000000e+00  5.62717423e+03]</a:t>
            </a:r>
          </a:p>
          <a:p>
            <a:pPr marL="0" lvl="0" indent="0" rtl="0">
              <a:spcBef>
                <a:spcPts val="0"/>
              </a:spcBef>
              <a:spcAft>
                <a:spcPts val="0"/>
              </a:spcAft>
              <a:buClr>
                <a:schemeClr val="dk1"/>
              </a:buClr>
              <a:buSzPts val="1100"/>
              <a:buFont typeface="Arial"/>
              <a:buNone/>
            </a:pPr>
            <a:r>
              <a:rPr lang="fr-FR" sz="4400" dirty="0"/>
              <a:t> [-4.09809435e+02 -5.62717423e+03  0.00000000e+00]]</a:t>
            </a:r>
          </a:p>
          <a:p>
            <a:pPr marL="0" lvl="0" indent="0" rtl="0">
              <a:spcBef>
                <a:spcPts val="0"/>
              </a:spcBef>
              <a:spcAft>
                <a:spcPts val="0"/>
              </a:spcAft>
              <a:buClr>
                <a:schemeClr val="dk1"/>
              </a:buClr>
              <a:buSzPts val="1100"/>
              <a:buFont typeface="Arial"/>
              <a:buNone/>
            </a:pPr>
            <a:r>
              <a:rPr lang="fr-FR" sz="4400" dirty="0"/>
              <a:t>Right </a:t>
            </a:r>
            <a:r>
              <a:rPr lang="fr-FR" sz="4400" dirty="0" err="1"/>
              <a:t>epipole</a:t>
            </a:r>
            <a:r>
              <a:rPr lang="fr-FR" sz="4400" dirty="0"/>
              <a:t> (matrix </a:t>
            </a:r>
            <a:r>
              <a:rPr lang="fr-FR" sz="4400" dirty="0" err="1"/>
              <a:t>form</a:t>
            </a:r>
            <a:r>
              <a:rPr lang="fr-FR" sz="4400" dirty="0"/>
              <a:t>):  [[ 0.00000000e+00  1.00000000e+00  3.11514400e+02]</a:t>
            </a:r>
          </a:p>
          <a:p>
            <a:pPr marL="0" lvl="0" indent="0" rtl="0">
              <a:spcBef>
                <a:spcPts val="0"/>
              </a:spcBef>
              <a:spcAft>
                <a:spcPts val="0"/>
              </a:spcAft>
              <a:buClr>
                <a:schemeClr val="dk1"/>
              </a:buClr>
              <a:buSzPts val="1100"/>
              <a:buFont typeface="Arial"/>
              <a:buNone/>
            </a:pPr>
            <a:r>
              <a:rPr lang="fr-FR" sz="4400" dirty="0"/>
              <a:t> [ 1.00000000e+00  0.00000000e+00  1.83859926e+03]</a:t>
            </a:r>
          </a:p>
          <a:p>
            <a:pPr marL="0" lvl="0" indent="0" rtl="0">
              <a:spcBef>
                <a:spcPts val="0"/>
              </a:spcBef>
              <a:spcAft>
                <a:spcPts val="0"/>
              </a:spcAft>
              <a:buClr>
                <a:schemeClr val="dk1"/>
              </a:buClr>
              <a:buSzPts val="1100"/>
              <a:buFont typeface="Arial"/>
              <a:buNone/>
            </a:pPr>
            <a:r>
              <a:rPr lang="fr-FR" sz="4400" dirty="0"/>
              <a:t> [-3.11514400e+02 -1.83859926e+03  0.00000000e+00]]</a:t>
            </a:r>
          </a:p>
          <a:p>
            <a:pPr marL="0" lvl="0" indent="0" rtl="0">
              <a:spcBef>
                <a:spcPts val="0"/>
              </a:spcBef>
              <a:spcAft>
                <a:spcPts val="0"/>
              </a:spcAft>
              <a:buClr>
                <a:schemeClr val="dk1"/>
              </a:buClr>
              <a:buSzPts val="1100"/>
              <a:buFont typeface="Arial"/>
              <a:buNone/>
            </a:pPr>
            <a:endParaRPr lang="fr-FR" sz="4400" dirty="0"/>
          </a:p>
          <a:p>
            <a:pPr marL="0" lvl="0" indent="0" rtl="0">
              <a:spcBef>
                <a:spcPts val="0"/>
              </a:spcBef>
              <a:spcAft>
                <a:spcPts val="0"/>
              </a:spcAft>
              <a:buClr>
                <a:schemeClr val="dk1"/>
              </a:buClr>
              <a:buSzPts val="1100"/>
              <a:buFont typeface="Arial"/>
              <a:buNone/>
            </a:pPr>
            <a:r>
              <a:rPr lang="fr-FR" sz="4400" dirty="0"/>
              <a:t>------------------------------------------------------------------------</a:t>
            </a:r>
          </a:p>
          <a:p>
            <a:pPr marL="0" lvl="0" indent="0" rtl="0">
              <a:spcBef>
                <a:spcPts val="0"/>
              </a:spcBef>
              <a:spcAft>
                <a:spcPts val="0"/>
              </a:spcAft>
              <a:buClr>
                <a:schemeClr val="dk1"/>
              </a:buClr>
              <a:buSzPts val="1100"/>
              <a:buFont typeface="Arial"/>
              <a:buNone/>
            </a:pPr>
            <a:endParaRPr lang="fr-FR" sz="4400" dirty="0"/>
          </a:p>
          <a:p>
            <a:pPr marL="0" lvl="0" indent="0" rtl="0">
              <a:spcBef>
                <a:spcPts val="0"/>
              </a:spcBef>
              <a:spcAft>
                <a:spcPts val="0"/>
              </a:spcAft>
              <a:buClr>
                <a:schemeClr val="dk1"/>
              </a:buClr>
              <a:buSzPts val="1100"/>
              <a:buFont typeface="Arial"/>
              <a:buNone/>
            </a:pPr>
            <a:r>
              <a:rPr lang="fr-FR" sz="4400" dirty="0" err="1"/>
              <a:t>Epipoles</a:t>
            </a:r>
            <a:r>
              <a:rPr lang="fr-FR" sz="4400" dirty="0"/>
              <a:t> have </a:t>
            </a:r>
            <a:r>
              <a:rPr lang="fr-FR" sz="4400" dirty="0" err="1"/>
              <a:t>homogeneous</a:t>
            </a:r>
            <a:r>
              <a:rPr lang="fr-FR" sz="4400" dirty="0"/>
              <a:t> </a:t>
            </a:r>
            <a:r>
              <a:rPr lang="fr-FR" sz="4400" dirty="0" err="1"/>
              <a:t>coordinates</a:t>
            </a:r>
            <a:r>
              <a:rPr lang="fr-FR" sz="4400" dirty="0"/>
              <a:t>, and can </a:t>
            </a:r>
            <a:r>
              <a:rPr lang="fr-FR" sz="4400" dirty="0" err="1"/>
              <a:t>then</a:t>
            </a:r>
            <a:r>
              <a:rPr lang="fr-FR" sz="4400" dirty="0"/>
              <a:t> </a:t>
            </a:r>
            <a:r>
              <a:rPr lang="fr-FR" sz="4400" dirty="0" err="1"/>
              <a:t>be</a:t>
            </a:r>
            <a:r>
              <a:rPr lang="fr-FR" sz="4400" dirty="0"/>
              <a:t> </a:t>
            </a:r>
            <a:r>
              <a:rPr lang="fr-FR" sz="4400" dirty="0" err="1"/>
              <a:t>used</a:t>
            </a:r>
            <a:r>
              <a:rPr lang="fr-FR" sz="4400" dirty="0"/>
              <a:t> to </a:t>
            </a:r>
            <a:r>
              <a:rPr lang="fr-FR" sz="4400" dirty="0" err="1"/>
              <a:t>compute</a:t>
            </a:r>
            <a:r>
              <a:rPr lang="fr-FR" sz="4400" dirty="0"/>
              <a:t> the </a:t>
            </a:r>
            <a:r>
              <a:rPr lang="fr-FR" sz="4400" dirty="0" err="1"/>
              <a:t>intrinsic</a:t>
            </a:r>
            <a:r>
              <a:rPr lang="fr-FR" sz="4400" dirty="0"/>
              <a:t> </a:t>
            </a:r>
            <a:r>
              <a:rPr lang="fr-FR" sz="4400" dirty="0" err="1"/>
              <a:t>camera’s</a:t>
            </a:r>
            <a:r>
              <a:rPr lang="fr-FR" sz="4400" dirty="0"/>
              <a:t> </a:t>
            </a:r>
            <a:r>
              <a:rPr lang="fr-FR" sz="4400" dirty="0" err="1"/>
              <a:t>parameters</a:t>
            </a:r>
            <a:r>
              <a:rPr lang="fr-FR" sz="4400" dirty="0"/>
              <a:t> </a:t>
            </a:r>
            <a:r>
              <a:rPr lang="fr-FR" sz="4400" dirty="0" err="1"/>
              <a:t>with</a:t>
            </a:r>
            <a:r>
              <a:rPr lang="fr-FR" sz="4400" dirty="0"/>
              <a:t> </a:t>
            </a:r>
            <a:r>
              <a:rPr lang="fr-FR" sz="4400" dirty="0" err="1"/>
              <a:t>Kruppa</a:t>
            </a:r>
            <a:r>
              <a:rPr lang="fr-FR" sz="4400" dirty="0"/>
              <a:t> </a:t>
            </a:r>
            <a:r>
              <a:rPr lang="fr-FR" sz="4400" dirty="0" err="1"/>
              <a:t>equations</a:t>
            </a:r>
            <a:r>
              <a:rPr lang="fr-FR" sz="4400" dirty="0"/>
              <a:t>.</a:t>
            </a:r>
            <a:endParaRPr sz="4400" dirty="0"/>
          </a:p>
        </p:txBody>
      </p:sp>
    </p:spTree>
    <p:extLst>
      <p:ext uri="{BB962C8B-B14F-4D97-AF65-F5344CB8AC3E}">
        <p14:creationId xmlns:p14="http://schemas.microsoft.com/office/powerpoint/2010/main" val="37944200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14" name="Google Shape;114;p20"/>
          <p:cNvSpPr txBox="1">
            <a:spLocks noGrp="1"/>
          </p:cNvSpPr>
          <p:nvPr>
            <p:ph type="title"/>
          </p:nvPr>
        </p:nvSpPr>
        <p:spPr>
          <a:xfrm>
            <a:off x="931389" y="559175"/>
            <a:ext cx="21469200" cy="14943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SzPts val="990"/>
              <a:buNone/>
            </a:pPr>
            <a:r>
              <a:rPr lang="en" sz="8000" dirty="0"/>
              <a:t>EXTRA POINTS </a:t>
            </a:r>
            <a:r>
              <a:rPr lang="en" sz="8000" dirty="0">
                <a:solidFill>
                  <a:schemeClr val="lt1"/>
                </a:solidFill>
                <a:latin typeface="Poppins"/>
                <a:ea typeface="Poppins"/>
                <a:cs typeface="Poppins"/>
                <a:sym typeface="Poppins"/>
              </a:rPr>
              <a:t>OPENCV</a:t>
            </a:r>
            <a:endParaRPr sz="8000" dirty="0"/>
          </a:p>
        </p:txBody>
      </p:sp>
      <p:sp>
        <p:nvSpPr>
          <p:cNvPr id="115" name="Google Shape;115;p20"/>
          <p:cNvSpPr txBox="1"/>
          <p:nvPr/>
        </p:nvSpPr>
        <p:spPr>
          <a:xfrm>
            <a:off x="931389" y="2646237"/>
            <a:ext cx="21708218" cy="3144964"/>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4400" dirty="0">
                <a:solidFill>
                  <a:schemeClr val="lt1"/>
                </a:solidFill>
                <a:latin typeface="Anaheim"/>
                <a:ea typeface="Anaheim"/>
                <a:cs typeface="Anaheim"/>
                <a:sym typeface="Anaheim"/>
              </a:rPr>
              <a:t>8-points algorithm, as the name suggests, only use 8 points. But what about more points ? We can extract and match more feature points thanks to OpenCV algorithms, such as ORB or AKAZE for instance.</a:t>
            </a:r>
          </a:p>
          <a:p>
            <a:pPr marL="0" lvl="0" indent="0" rtl="0">
              <a:spcBef>
                <a:spcPts val="0"/>
              </a:spcBef>
              <a:spcAft>
                <a:spcPts val="0"/>
              </a:spcAft>
              <a:buNone/>
            </a:pPr>
            <a:endParaRPr lang="en" sz="4400" dirty="0">
              <a:solidFill>
                <a:schemeClr val="lt1"/>
              </a:solidFill>
              <a:latin typeface="Anaheim"/>
              <a:ea typeface="Anaheim"/>
              <a:cs typeface="Anaheim"/>
              <a:sym typeface="Anaheim"/>
            </a:endParaRPr>
          </a:p>
          <a:p>
            <a:pPr marL="0" lvl="0" indent="0" rtl="0">
              <a:spcBef>
                <a:spcPts val="0"/>
              </a:spcBef>
              <a:spcAft>
                <a:spcPts val="0"/>
              </a:spcAft>
              <a:buNone/>
            </a:pPr>
            <a:r>
              <a:rPr lang="en" sz="4400" dirty="0">
                <a:solidFill>
                  <a:schemeClr val="lt1"/>
                </a:solidFill>
                <a:latin typeface="Anaheim"/>
                <a:ea typeface="Anaheim"/>
                <a:cs typeface="Anaheim"/>
                <a:sym typeface="Anaheim"/>
              </a:rPr>
              <a:t>First of all, we have to find the feature points and corresponding matching points ; we give a max number of points, and then we use a thresold based on distance to keep more relevant points.</a:t>
            </a:r>
            <a:endParaRPr sz="4400" dirty="0">
              <a:solidFill>
                <a:schemeClr val="lt1"/>
              </a:solidFill>
              <a:latin typeface="Anaheim"/>
              <a:ea typeface="Anaheim"/>
              <a:cs typeface="Anaheim"/>
              <a:sym typeface="Anaheim"/>
            </a:endParaRPr>
          </a:p>
        </p:txBody>
      </p:sp>
      <p:graphicFrame>
        <p:nvGraphicFramePr>
          <p:cNvPr id="2" name="Google Shape;135;p20">
            <a:extLst>
              <a:ext uri="{FF2B5EF4-FFF2-40B4-BE49-F238E27FC236}">
                <a16:creationId xmlns:a16="http://schemas.microsoft.com/office/drawing/2014/main" id="{BD4E7EB7-93E3-BE8B-A970-0BA05B06A66D}"/>
              </a:ext>
            </a:extLst>
          </p:cNvPr>
          <p:cNvGraphicFramePr/>
          <p:nvPr>
            <p:extLst>
              <p:ext uri="{D42A27DB-BD31-4B8C-83A1-F6EECF244321}">
                <p14:modId xmlns:p14="http://schemas.microsoft.com/office/powerpoint/2010/main" val="3102903838"/>
              </p:ext>
            </p:extLst>
          </p:nvPr>
        </p:nvGraphicFramePr>
        <p:xfrm>
          <a:off x="5215209" y="7795408"/>
          <a:ext cx="12901560" cy="4449895"/>
        </p:xfrm>
        <a:graphic>
          <a:graphicData uri="http://schemas.openxmlformats.org/drawingml/2006/table">
            <a:tbl>
              <a:tblPr>
                <a:noFill/>
                <a:tableStyleId>{7DAAD2A1-56D0-4566-952F-EACD09E2FF6E}</a:tableStyleId>
              </a:tblPr>
              <a:tblGrid>
                <a:gridCol w="4300520">
                  <a:extLst>
                    <a:ext uri="{9D8B030D-6E8A-4147-A177-3AD203B41FA5}">
                      <a16:colId xmlns:a16="http://schemas.microsoft.com/office/drawing/2014/main" val="20000"/>
                    </a:ext>
                  </a:extLst>
                </a:gridCol>
                <a:gridCol w="4300520">
                  <a:extLst>
                    <a:ext uri="{9D8B030D-6E8A-4147-A177-3AD203B41FA5}">
                      <a16:colId xmlns:a16="http://schemas.microsoft.com/office/drawing/2014/main" val="20001"/>
                    </a:ext>
                  </a:extLst>
                </a:gridCol>
                <a:gridCol w="4300520">
                  <a:extLst>
                    <a:ext uri="{9D8B030D-6E8A-4147-A177-3AD203B41FA5}">
                      <a16:colId xmlns:a16="http://schemas.microsoft.com/office/drawing/2014/main" val="20002"/>
                    </a:ext>
                  </a:extLst>
                </a:gridCol>
              </a:tblGrid>
              <a:tr h="889979">
                <a:tc>
                  <a:txBody>
                    <a:bodyPr/>
                    <a:lstStyle/>
                    <a:p>
                      <a:pPr marL="0" lvl="0" indent="0" algn="ctr" rtl="0">
                        <a:spcBef>
                          <a:spcPts val="0"/>
                        </a:spcBef>
                        <a:spcAft>
                          <a:spcPts val="0"/>
                        </a:spcAft>
                        <a:buNone/>
                      </a:pPr>
                      <a:r>
                        <a:rPr lang="en" sz="3600" dirty="0">
                          <a:solidFill>
                            <a:schemeClr val="lt1"/>
                          </a:solidFill>
                          <a:latin typeface="Poppins ExtraBold"/>
                          <a:ea typeface="Poppins ExtraBold"/>
                          <a:cs typeface="Poppins ExtraBold"/>
                          <a:sym typeface="Poppins ExtraBold"/>
                        </a:rPr>
                        <a:t>ALGO</a:t>
                      </a:r>
                      <a:endParaRPr sz="3600" dirty="0">
                        <a:solidFill>
                          <a:schemeClr val="lt1"/>
                        </a:solidFill>
                        <a:latin typeface="Poppins ExtraBold"/>
                        <a:ea typeface="Poppins ExtraBold"/>
                        <a:cs typeface="Poppins ExtraBold"/>
                        <a:sym typeface="Poppins ExtraBold"/>
                      </a:endParaRPr>
                    </a:p>
                  </a:txBody>
                  <a:tcPr marL="91425" marR="91425" marT="91425" marB="91425" anchor="ctr">
                    <a:lnL w="9525" cap="flat" cmpd="sng">
                      <a:solidFill>
                        <a:srgbClr val="9E9E9E">
                          <a:alpha val="0"/>
                        </a:srgbClr>
                      </a:solidFill>
                      <a:prstDash val="solid"/>
                      <a:round/>
                      <a:headEnd type="none" w="sm" len="sm"/>
                      <a:tailEnd type="none" w="sm" len="sm"/>
                    </a:lnL>
                    <a:lnR w="38100" cap="flat" cmpd="sng">
                      <a:solidFill>
                        <a:schemeClr val="accent3"/>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3810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3600" dirty="0">
                          <a:solidFill>
                            <a:schemeClr val="lt1"/>
                          </a:solidFill>
                          <a:latin typeface="Poppins ExtraBold"/>
                          <a:ea typeface="Poppins ExtraBold"/>
                          <a:cs typeface="Poppins ExtraBold"/>
                          <a:sym typeface="Poppins ExtraBold"/>
                        </a:rPr>
                        <a:t>PTS/THRESOLD</a:t>
                      </a:r>
                      <a:endParaRPr sz="3600" dirty="0">
                        <a:solidFill>
                          <a:schemeClr val="lt1"/>
                        </a:solidFill>
                        <a:latin typeface="Poppins ExtraBold"/>
                        <a:ea typeface="Poppins ExtraBold"/>
                        <a:cs typeface="Poppins ExtraBold"/>
                        <a:sym typeface="Poppins ExtraBold"/>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3810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3600" dirty="0">
                          <a:solidFill>
                            <a:schemeClr val="lt1"/>
                          </a:solidFill>
                          <a:latin typeface="Poppins ExtraBold"/>
                          <a:ea typeface="Poppins ExtraBold"/>
                          <a:cs typeface="Poppins ExtraBold"/>
                          <a:sym typeface="Poppins ExtraBold"/>
                        </a:rPr>
                        <a:t>REMAINING</a:t>
                      </a:r>
                      <a:endParaRPr sz="3600" dirty="0">
                        <a:solidFill>
                          <a:schemeClr val="lt1"/>
                        </a:solidFill>
                        <a:latin typeface="Poppins ExtraBold"/>
                        <a:ea typeface="Poppins ExtraBold"/>
                        <a:cs typeface="Poppins ExtraBold"/>
                        <a:sym typeface="Poppins ExtraBold"/>
                      </a:endParaRPr>
                    </a:p>
                  </a:txBody>
                  <a:tcPr marL="91425" marR="91425" marT="91425" marB="91425" anchor="ctr">
                    <a:lnL w="38100"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38100" cap="flat" cmpd="sng">
                      <a:solidFill>
                        <a:schemeClr val="accent3"/>
                      </a:solidFill>
                      <a:prstDash val="solid"/>
                      <a:round/>
                      <a:headEnd type="none" w="sm" len="sm"/>
                      <a:tailEnd type="none" w="sm" len="sm"/>
                    </a:lnB>
                  </a:tcPr>
                </a:tc>
                <a:extLst>
                  <a:ext uri="{0D108BD9-81ED-4DB2-BD59-A6C34878D82A}">
                    <a16:rowId xmlns:a16="http://schemas.microsoft.com/office/drawing/2014/main" val="10000"/>
                  </a:ext>
                </a:extLst>
              </a:tr>
              <a:tr h="889979">
                <a:tc>
                  <a:txBody>
                    <a:bodyPr/>
                    <a:lstStyle/>
                    <a:p>
                      <a:pPr marL="0" lvl="0" indent="0" algn="ctr" rtl="0">
                        <a:spcBef>
                          <a:spcPts val="0"/>
                        </a:spcBef>
                        <a:spcAft>
                          <a:spcPts val="0"/>
                        </a:spcAft>
                        <a:buNone/>
                      </a:pPr>
                      <a:r>
                        <a:rPr lang="en" sz="3600" dirty="0">
                          <a:solidFill>
                            <a:schemeClr val="lt1"/>
                          </a:solidFill>
                          <a:latin typeface="Anaheim"/>
                          <a:ea typeface="Anaheim"/>
                          <a:cs typeface="Anaheim"/>
                          <a:sym typeface="Anaheim"/>
                        </a:rPr>
                        <a:t>ORB</a:t>
                      </a:r>
                      <a:endParaRPr sz="3600" dirty="0">
                        <a:solidFill>
                          <a:schemeClr val="lt1"/>
                        </a:solidFill>
                        <a:latin typeface="Anaheim"/>
                        <a:ea typeface="Anaheim"/>
                        <a:cs typeface="Anaheim"/>
                        <a:sym typeface="Anaheim"/>
                      </a:endParaRPr>
                    </a:p>
                  </a:txBody>
                  <a:tcPr marL="91425" marR="91425" marT="91425" marB="91425" anchor="ctr">
                    <a:lnL w="9525" cap="flat" cmpd="sng">
                      <a:solidFill>
                        <a:srgbClr val="9E9E9E">
                          <a:alpha val="0"/>
                        </a:srgbClr>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3600" dirty="0">
                          <a:solidFill>
                            <a:schemeClr val="lt1"/>
                          </a:solidFill>
                          <a:latin typeface="Anaheim"/>
                          <a:ea typeface="Anaheim"/>
                          <a:cs typeface="Anaheim"/>
                          <a:sym typeface="Anaheim"/>
                        </a:rPr>
                        <a:t>200/60</a:t>
                      </a:r>
                      <a:endParaRPr sz="3600" dirty="0">
                        <a:solidFill>
                          <a:schemeClr val="lt1"/>
                        </a:solidFill>
                        <a:latin typeface="Anaheim"/>
                        <a:ea typeface="Anaheim"/>
                        <a:cs typeface="Anaheim"/>
                        <a:sym typeface="Anaheim"/>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3600" dirty="0">
                          <a:solidFill>
                            <a:schemeClr val="lt1"/>
                          </a:solidFill>
                          <a:latin typeface="Anaheim"/>
                          <a:ea typeface="Anaheim"/>
                          <a:cs typeface="Anaheim"/>
                          <a:sym typeface="Anaheim"/>
                        </a:rPr>
                        <a:t>107</a:t>
                      </a:r>
                      <a:endParaRPr sz="3600" dirty="0">
                        <a:solidFill>
                          <a:schemeClr val="lt1"/>
                        </a:solidFill>
                        <a:latin typeface="Anaheim"/>
                        <a:ea typeface="Anaheim"/>
                        <a:cs typeface="Anaheim"/>
                        <a:sym typeface="Anaheim"/>
                      </a:endParaRPr>
                    </a:p>
                  </a:txBody>
                  <a:tcPr marL="91425" marR="91425" marT="91425" marB="91425" anchor="ctr">
                    <a:lnL w="38100"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889979">
                <a:tc>
                  <a:txBody>
                    <a:bodyPr/>
                    <a:lstStyle/>
                    <a:p>
                      <a:pPr marL="0" lvl="0" indent="0" algn="ctr" rtl="0">
                        <a:spcBef>
                          <a:spcPts val="0"/>
                        </a:spcBef>
                        <a:spcAft>
                          <a:spcPts val="0"/>
                        </a:spcAft>
                        <a:buNone/>
                      </a:pPr>
                      <a:r>
                        <a:rPr lang="en" sz="3600" dirty="0">
                          <a:solidFill>
                            <a:schemeClr val="lt1"/>
                          </a:solidFill>
                          <a:latin typeface="Anaheim"/>
                          <a:ea typeface="Anaheim"/>
                          <a:cs typeface="Anaheim"/>
                          <a:sym typeface="Anaheim"/>
                        </a:rPr>
                        <a:t>AKAZE</a:t>
                      </a:r>
                      <a:endParaRPr sz="3600" dirty="0">
                        <a:solidFill>
                          <a:schemeClr val="lt1"/>
                        </a:solidFill>
                        <a:latin typeface="Anaheim"/>
                        <a:ea typeface="Anaheim"/>
                        <a:cs typeface="Anaheim"/>
                        <a:sym typeface="Anaheim"/>
                      </a:endParaRPr>
                    </a:p>
                  </a:txBody>
                  <a:tcPr marL="91425" marR="91425" marT="91425" marB="91425" anchor="ctr">
                    <a:lnL w="9525" cap="flat" cmpd="sng">
                      <a:solidFill>
                        <a:srgbClr val="9E9E9E">
                          <a:alpha val="0"/>
                        </a:srgbClr>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3600" dirty="0">
                          <a:solidFill>
                            <a:schemeClr val="lt1"/>
                          </a:solidFill>
                          <a:latin typeface="Anaheim"/>
                          <a:ea typeface="Anaheim"/>
                          <a:cs typeface="Anaheim"/>
                          <a:sym typeface="Anaheim"/>
                        </a:rPr>
                        <a:t>200/60</a:t>
                      </a:r>
                      <a:endParaRPr sz="3600" dirty="0">
                        <a:solidFill>
                          <a:schemeClr val="lt1"/>
                        </a:solidFill>
                        <a:latin typeface="Anaheim"/>
                        <a:ea typeface="Anaheim"/>
                        <a:cs typeface="Anaheim"/>
                        <a:sym typeface="Anaheim"/>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3600" dirty="0">
                          <a:solidFill>
                            <a:schemeClr val="lt1"/>
                          </a:solidFill>
                          <a:latin typeface="Anaheim"/>
                          <a:ea typeface="Anaheim"/>
                          <a:cs typeface="Anaheim"/>
                          <a:sym typeface="Anaheim"/>
                        </a:rPr>
                        <a:t>28</a:t>
                      </a:r>
                      <a:endParaRPr sz="3600" dirty="0">
                        <a:solidFill>
                          <a:schemeClr val="lt1"/>
                        </a:solidFill>
                        <a:latin typeface="Anaheim"/>
                        <a:ea typeface="Anaheim"/>
                        <a:cs typeface="Anaheim"/>
                        <a:sym typeface="Anaheim"/>
                      </a:endParaRPr>
                    </a:p>
                  </a:txBody>
                  <a:tcPr marL="91425" marR="91425" marT="91425" marB="91425" anchor="ctr">
                    <a:lnL w="38100"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889979">
                <a:tc>
                  <a:txBody>
                    <a:bodyPr/>
                    <a:lstStyle/>
                    <a:p>
                      <a:pPr marL="0" lvl="0" indent="0" algn="ctr" rtl="0">
                        <a:spcBef>
                          <a:spcPts val="0"/>
                        </a:spcBef>
                        <a:spcAft>
                          <a:spcPts val="0"/>
                        </a:spcAft>
                        <a:buNone/>
                      </a:pPr>
                      <a:r>
                        <a:rPr lang="en" sz="3600" dirty="0">
                          <a:solidFill>
                            <a:schemeClr val="lt1"/>
                          </a:solidFill>
                          <a:latin typeface="Anaheim"/>
                          <a:ea typeface="Anaheim"/>
                          <a:cs typeface="Anaheim"/>
                          <a:sym typeface="Anaheim"/>
                        </a:rPr>
                        <a:t>AKAZE</a:t>
                      </a:r>
                      <a:endParaRPr sz="3600" dirty="0">
                        <a:solidFill>
                          <a:schemeClr val="lt1"/>
                        </a:solidFill>
                        <a:latin typeface="Anaheim"/>
                        <a:ea typeface="Anaheim"/>
                        <a:cs typeface="Anaheim"/>
                        <a:sym typeface="Anaheim"/>
                      </a:endParaRPr>
                    </a:p>
                  </a:txBody>
                  <a:tcPr marL="91425" marR="91425" marT="91425" marB="91425" anchor="ctr">
                    <a:lnL w="9525" cap="flat" cmpd="sng">
                      <a:solidFill>
                        <a:srgbClr val="9E9E9E">
                          <a:alpha val="0"/>
                        </a:srgbClr>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3600" dirty="0">
                          <a:solidFill>
                            <a:schemeClr val="lt1"/>
                          </a:solidFill>
                          <a:latin typeface="Anaheim"/>
                          <a:ea typeface="Anaheim"/>
                          <a:cs typeface="Anaheim"/>
                          <a:sym typeface="Anaheim"/>
                        </a:rPr>
                        <a:t>300/60</a:t>
                      </a:r>
                      <a:endParaRPr sz="3600" dirty="0">
                        <a:solidFill>
                          <a:schemeClr val="lt1"/>
                        </a:solidFill>
                        <a:latin typeface="Anaheim"/>
                        <a:ea typeface="Anaheim"/>
                        <a:cs typeface="Anaheim"/>
                        <a:sym typeface="Anaheim"/>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3600" dirty="0">
                          <a:solidFill>
                            <a:schemeClr val="lt1"/>
                          </a:solidFill>
                          <a:latin typeface="Anaheim"/>
                          <a:ea typeface="Anaheim"/>
                          <a:cs typeface="Anaheim"/>
                          <a:sym typeface="Anaheim"/>
                        </a:rPr>
                        <a:t>50</a:t>
                      </a:r>
                      <a:endParaRPr sz="3600" dirty="0">
                        <a:solidFill>
                          <a:schemeClr val="lt1"/>
                        </a:solidFill>
                        <a:latin typeface="Anaheim"/>
                        <a:ea typeface="Anaheim"/>
                        <a:cs typeface="Anaheim"/>
                        <a:sym typeface="Anaheim"/>
                      </a:endParaRPr>
                    </a:p>
                  </a:txBody>
                  <a:tcPr marL="91425" marR="91425" marT="91425" marB="91425" anchor="ctr">
                    <a:lnL w="38100"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889979">
                <a:tc>
                  <a:txBody>
                    <a:bodyPr/>
                    <a:lstStyle/>
                    <a:p>
                      <a:pPr marL="0" lvl="0" indent="0" algn="ctr" rtl="0">
                        <a:spcBef>
                          <a:spcPts val="0"/>
                        </a:spcBef>
                        <a:spcAft>
                          <a:spcPts val="0"/>
                        </a:spcAft>
                        <a:buNone/>
                      </a:pPr>
                      <a:endParaRPr sz="2500" dirty="0">
                        <a:solidFill>
                          <a:schemeClr val="lt1"/>
                        </a:solidFill>
                        <a:latin typeface="Anaheim"/>
                        <a:ea typeface="Anaheim"/>
                        <a:cs typeface="Anaheim"/>
                        <a:sym typeface="Anaheim"/>
                      </a:endParaRPr>
                    </a:p>
                  </a:txBody>
                  <a:tcPr marL="91425" marR="91425" marT="91425" marB="91425" anchor="ctr">
                    <a:lnL w="9525" cap="flat" cmpd="sng">
                      <a:solidFill>
                        <a:srgbClr val="9E9E9E">
                          <a:alpha val="0"/>
                        </a:srgbClr>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2500" dirty="0">
                        <a:solidFill>
                          <a:schemeClr val="lt1"/>
                        </a:solidFill>
                        <a:latin typeface="Anaheim"/>
                        <a:ea typeface="Anaheim"/>
                        <a:cs typeface="Anaheim"/>
                        <a:sym typeface="Anaheim"/>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2500" dirty="0">
                        <a:solidFill>
                          <a:schemeClr val="lt1"/>
                        </a:solidFill>
                        <a:latin typeface="Anaheim"/>
                        <a:ea typeface="Anaheim"/>
                        <a:cs typeface="Anaheim"/>
                        <a:sym typeface="Anaheim"/>
                      </a:endParaRPr>
                    </a:p>
                  </a:txBody>
                  <a:tcPr marL="91425" marR="91425" marT="91425" marB="91425" anchor="ctr">
                    <a:lnL w="38100"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accent3"/>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5" name="Google Shape;115;p20">
            <a:extLst>
              <a:ext uri="{FF2B5EF4-FFF2-40B4-BE49-F238E27FC236}">
                <a16:creationId xmlns:a16="http://schemas.microsoft.com/office/drawing/2014/main" id="{485D5E2F-8CE6-D47D-E300-97911834CBCF}"/>
              </a:ext>
            </a:extLst>
          </p:cNvPr>
          <p:cNvSpPr txBox="1"/>
          <p:nvPr/>
        </p:nvSpPr>
        <p:spPr>
          <a:xfrm>
            <a:off x="811880" y="13878744"/>
            <a:ext cx="21708218" cy="1466372"/>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4400" dirty="0">
                <a:solidFill>
                  <a:schemeClr val="lt1"/>
                </a:solidFill>
                <a:latin typeface="Anaheim"/>
                <a:ea typeface="Anaheim"/>
                <a:cs typeface="Anaheim"/>
                <a:sym typeface="Anaheim"/>
              </a:rPr>
              <a:t>We see that AKAZE is filtering more points ; as the C++-algorithm is sensibly fast, we can easily go up to 300 points, to keep 50 points at the end.  </a:t>
            </a:r>
            <a:endParaRPr sz="4400" dirty="0">
              <a:solidFill>
                <a:schemeClr val="lt1"/>
              </a:solidFill>
              <a:latin typeface="Anaheim"/>
              <a:ea typeface="Anaheim"/>
              <a:cs typeface="Anaheim"/>
              <a:sym typeface="Anaheim"/>
            </a:endParaRPr>
          </a:p>
        </p:txBody>
      </p:sp>
    </p:spTree>
    <p:extLst>
      <p:ext uri="{BB962C8B-B14F-4D97-AF65-F5344CB8AC3E}">
        <p14:creationId xmlns:p14="http://schemas.microsoft.com/office/powerpoint/2010/main" val="5017616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14" name="Google Shape;114;p20"/>
          <p:cNvSpPr txBox="1">
            <a:spLocks noGrp="1"/>
          </p:cNvSpPr>
          <p:nvPr>
            <p:ph type="title"/>
          </p:nvPr>
        </p:nvSpPr>
        <p:spPr>
          <a:xfrm>
            <a:off x="457200" y="559175"/>
            <a:ext cx="21469200" cy="14943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SzPts val="990"/>
              <a:buNone/>
            </a:pPr>
            <a:r>
              <a:rPr lang="en" sz="8000" dirty="0"/>
              <a:t>EXTRA POINTS </a:t>
            </a:r>
            <a:r>
              <a:rPr lang="en" sz="8000" dirty="0">
                <a:solidFill>
                  <a:schemeClr val="lt1"/>
                </a:solidFill>
                <a:latin typeface="Poppins"/>
                <a:ea typeface="Poppins"/>
                <a:cs typeface="Poppins"/>
                <a:sym typeface="Poppins"/>
              </a:rPr>
              <a:t>OPENCV </a:t>
            </a:r>
            <a:r>
              <a:rPr lang="en" sz="8000" dirty="0"/>
              <a:t>ORB</a:t>
            </a:r>
            <a:endParaRPr sz="8000" dirty="0"/>
          </a:p>
        </p:txBody>
      </p:sp>
      <p:sp>
        <p:nvSpPr>
          <p:cNvPr id="115" name="Google Shape;115;p20"/>
          <p:cNvSpPr txBox="1"/>
          <p:nvPr/>
        </p:nvSpPr>
        <p:spPr>
          <a:xfrm>
            <a:off x="678813" y="3505416"/>
            <a:ext cx="21708218" cy="1842439"/>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4000" dirty="0">
                <a:solidFill>
                  <a:schemeClr val="lt1"/>
                </a:solidFill>
                <a:latin typeface="Anaheim"/>
                <a:ea typeface="Anaheim"/>
                <a:cs typeface="Anaheim"/>
                <a:sym typeface="Anaheim"/>
              </a:rPr>
              <a:t>Here we see that ORB shows not so good results; we also have a lot of points remaining, and those gathered to the same areas. It appears also that image 2 on the right has better results : epipolar lines are closer to corresponding points… However we can’t exploit so much those results.  </a:t>
            </a:r>
            <a:endParaRPr sz="4000" dirty="0">
              <a:solidFill>
                <a:schemeClr val="lt1"/>
              </a:solidFill>
              <a:latin typeface="Anaheim"/>
              <a:ea typeface="Anaheim"/>
              <a:cs typeface="Anaheim"/>
              <a:sym typeface="Anaheim"/>
            </a:endParaRPr>
          </a:p>
        </p:txBody>
      </p:sp>
      <p:pic>
        <p:nvPicPr>
          <p:cNvPr id="4" name="Image 3">
            <a:extLst>
              <a:ext uri="{FF2B5EF4-FFF2-40B4-BE49-F238E27FC236}">
                <a16:creationId xmlns:a16="http://schemas.microsoft.com/office/drawing/2014/main" id="{AFC11673-54D1-8688-125D-72D40D3C8B27}"/>
              </a:ext>
            </a:extLst>
          </p:cNvPr>
          <p:cNvPicPr>
            <a:picLocks noChangeAspect="1"/>
          </p:cNvPicPr>
          <p:nvPr/>
        </p:nvPicPr>
        <p:blipFill>
          <a:blip r:embed="rId3"/>
          <a:stretch>
            <a:fillRect/>
          </a:stretch>
        </p:blipFill>
        <p:spPr>
          <a:xfrm>
            <a:off x="678813" y="6643782"/>
            <a:ext cx="21694990" cy="8246242"/>
          </a:xfrm>
          <a:prstGeom prst="rect">
            <a:avLst/>
          </a:prstGeom>
        </p:spPr>
      </p:pic>
      <p:sp>
        <p:nvSpPr>
          <p:cNvPr id="3" name="Google Shape;115;p20">
            <a:extLst>
              <a:ext uri="{FF2B5EF4-FFF2-40B4-BE49-F238E27FC236}">
                <a16:creationId xmlns:a16="http://schemas.microsoft.com/office/drawing/2014/main" id="{1AD65BC2-2523-1517-66F7-A9C2E5DAE4E9}"/>
              </a:ext>
            </a:extLst>
          </p:cNvPr>
          <p:cNvSpPr txBox="1"/>
          <p:nvPr/>
        </p:nvSpPr>
        <p:spPr>
          <a:xfrm>
            <a:off x="8693650" y="15264732"/>
            <a:ext cx="5652088" cy="92122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dirty="0">
                <a:solidFill>
                  <a:schemeClr val="lt1"/>
                </a:solidFill>
                <a:latin typeface="Anaheim"/>
                <a:ea typeface="Anaheim"/>
                <a:cs typeface="Anaheim"/>
                <a:sym typeface="Anaheim"/>
              </a:rPr>
              <a:t>Remaining points : 107</a:t>
            </a:r>
            <a:endParaRPr sz="3500" dirty="0">
              <a:solidFill>
                <a:schemeClr val="lt1"/>
              </a:solidFill>
              <a:latin typeface="Anaheim"/>
              <a:ea typeface="Anaheim"/>
              <a:cs typeface="Anaheim"/>
              <a:sym typeface="Anaheim"/>
            </a:endParaRPr>
          </a:p>
        </p:txBody>
      </p:sp>
    </p:spTree>
    <p:extLst>
      <p:ext uri="{BB962C8B-B14F-4D97-AF65-F5344CB8AC3E}">
        <p14:creationId xmlns:p14="http://schemas.microsoft.com/office/powerpoint/2010/main" val="36075799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14" name="Google Shape;114;p20"/>
          <p:cNvSpPr txBox="1">
            <a:spLocks noGrp="1"/>
          </p:cNvSpPr>
          <p:nvPr>
            <p:ph type="title"/>
          </p:nvPr>
        </p:nvSpPr>
        <p:spPr>
          <a:xfrm>
            <a:off x="457200" y="559175"/>
            <a:ext cx="21469200" cy="14943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SzPts val="990"/>
              <a:buNone/>
            </a:pPr>
            <a:r>
              <a:rPr lang="en" sz="8000" dirty="0"/>
              <a:t>EXTRA POINTS </a:t>
            </a:r>
            <a:r>
              <a:rPr lang="en" sz="8000" dirty="0">
                <a:solidFill>
                  <a:schemeClr val="lt1"/>
                </a:solidFill>
                <a:latin typeface="Poppins"/>
                <a:ea typeface="Poppins"/>
                <a:cs typeface="Poppins"/>
                <a:sym typeface="Poppins"/>
              </a:rPr>
              <a:t>OPENCV </a:t>
            </a:r>
            <a:r>
              <a:rPr lang="en" sz="8000" dirty="0"/>
              <a:t>AKAZE</a:t>
            </a:r>
            <a:endParaRPr sz="8000" dirty="0"/>
          </a:p>
        </p:txBody>
      </p:sp>
      <p:sp>
        <p:nvSpPr>
          <p:cNvPr id="115" name="Google Shape;115;p20"/>
          <p:cNvSpPr txBox="1"/>
          <p:nvPr/>
        </p:nvSpPr>
        <p:spPr>
          <a:xfrm>
            <a:off x="665585" y="3721822"/>
            <a:ext cx="21708218" cy="4918147"/>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4400" dirty="0">
                <a:solidFill>
                  <a:schemeClr val="lt1"/>
                </a:solidFill>
                <a:latin typeface="Anaheim"/>
                <a:ea typeface="Anaheim"/>
                <a:cs typeface="Anaheim"/>
                <a:sym typeface="Anaheim"/>
              </a:rPr>
              <a:t>Now we try to do the same with AKAZE algorithm. The results are more satisfying, as we see that a lot of epipolar lines pass through corresponding points, or are closer to them.  </a:t>
            </a:r>
            <a:endParaRPr sz="4400" dirty="0">
              <a:solidFill>
                <a:schemeClr val="lt1"/>
              </a:solidFill>
              <a:latin typeface="Anaheim"/>
              <a:ea typeface="Anaheim"/>
              <a:cs typeface="Anaheim"/>
              <a:sym typeface="Anaheim"/>
            </a:endParaRPr>
          </a:p>
        </p:txBody>
      </p:sp>
      <p:pic>
        <p:nvPicPr>
          <p:cNvPr id="3" name="Image 2">
            <a:extLst>
              <a:ext uri="{FF2B5EF4-FFF2-40B4-BE49-F238E27FC236}">
                <a16:creationId xmlns:a16="http://schemas.microsoft.com/office/drawing/2014/main" id="{8434E32F-96C6-252F-8F19-6E1277751879}"/>
              </a:ext>
            </a:extLst>
          </p:cNvPr>
          <p:cNvPicPr>
            <a:picLocks noChangeAspect="1"/>
          </p:cNvPicPr>
          <p:nvPr/>
        </p:nvPicPr>
        <p:blipFill>
          <a:blip r:embed="rId3"/>
          <a:stretch>
            <a:fillRect/>
          </a:stretch>
        </p:blipFill>
        <p:spPr>
          <a:xfrm>
            <a:off x="665585" y="6539346"/>
            <a:ext cx="21672660" cy="8281860"/>
          </a:xfrm>
          <a:prstGeom prst="rect">
            <a:avLst/>
          </a:prstGeom>
        </p:spPr>
      </p:pic>
      <p:sp>
        <p:nvSpPr>
          <p:cNvPr id="7" name="Google Shape;115;p20">
            <a:extLst>
              <a:ext uri="{FF2B5EF4-FFF2-40B4-BE49-F238E27FC236}">
                <a16:creationId xmlns:a16="http://schemas.microsoft.com/office/drawing/2014/main" id="{9939846B-B59F-A152-4476-4ECB34709D23}"/>
              </a:ext>
            </a:extLst>
          </p:cNvPr>
          <p:cNvSpPr txBox="1"/>
          <p:nvPr/>
        </p:nvSpPr>
        <p:spPr>
          <a:xfrm>
            <a:off x="8365756" y="15364335"/>
            <a:ext cx="5652088" cy="92122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dirty="0">
                <a:solidFill>
                  <a:schemeClr val="lt1"/>
                </a:solidFill>
                <a:latin typeface="Anaheim"/>
                <a:ea typeface="Anaheim"/>
                <a:cs typeface="Anaheim"/>
                <a:sym typeface="Anaheim"/>
              </a:rPr>
              <a:t>Remaining points : 28</a:t>
            </a:r>
            <a:endParaRPr sz="3500" dirty="0">
              <a:solidFill>
                <a:schemeClr val="lt1"/>
              </a:solidFill>
              <a:latin typeface="Anaheim"/>
              <a:ea typeface="Anaheim"/>
              <a:cs typeface="Anaheim"/>
              <a:sym typeface="Anaheim"/>
            </a:endParaRPr>
          </a:p>
        </p:txBody>
      </p:sp>
    </p:spTree>
    <p:extLst>
      <p:ext uri="{BB962C8B-B14F-4D97-AF65-F5344CB8AC3E}">
        <p14:creationId xmlns:p14="http://schemas.microsoft.com/office/powerpoint/2010/main" val="3728243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6" name="Image 5">
            <a:extLst>
              <a:ext uri="{FF2B5EF4-FFF2-40B4-BE49-F238E27FC236}">
                <a16:creationId xmlns:a16="http://schemas.microsoft.com/office/drawing/2014/main" id="{A796DB6E-9FD5-A6C1-D33C-77FBAED98D3B}"/>
              </a:ext>
            </a:extLst>
          </p:cNvPr>
          <p:cNvPicPr>
            <a:picLocks noChangeAspect="1"/>
          </p:cNvPicPr>
          <p:nvPr/>
        </p:nvPicPr>
        <p:blipFill>
          <a:blip r:embed="rId3"/>
          <a:stretch>
            <a:fillRect/>
          </a:stretch>
        </p:blipFill>
        <p:spPr>
          <a:xfrm>
            <a:off x="613050" y="6114834"/>
            <a:ext cx="21813288" cy="8570983"/>
          </a:xfrm>
          <a:prstGeom prst="rect">
            <a:avLst/>
          </a:prstGeom>
        </p:spPr>
      </p:pic>
      <p:sp>
        <p:nvSpPr>
          <p:cNvPr id="2" name="Google Shape;115;p20">
            <a:extLst>
              <a:ext uri="{FF2B5EF4-FFF2-40B4-BE49-F238E27FC236}">
                <a16:creationId xmlns:a16="http://schemas.microsoft.com/office/drawing/2014/main" id="{3FE25DA7-0555-B877-86DC-A03219CC864A}"/>
              </a:ext>
            </a:extLst>
          </p:cNvPr>
          <p:cNvSpPr txBox="1"/>
          <p:nvPr/>
        </p:nvSpPr>
        <p:spPr>
          <a:xfrm>
            <a:off x="8693650" y="15264732"/>
            <a:ext cx="5652088" cy="92122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dirty="0">
                <a:solidFill>
                  <a:schemeClr val="lt1"/>
                </a:solidFill>
                <a:latin typeface="Anaheim"/>
                <a:ea typeface="Anaheim"/>
                <a:cs typeface="Anaheim"/>
                <a:sym typeface="Anaheim"/>
              </a:rPr>
              <a:t>Remaining points : 50</a:t>
            </a:r>
            <a:endParaRPr sz="3500" dirty="0">
              <a:solidFill>
                <a:schemeClr val="lt1"/>
              </a:solidFill>
              <a:latin typeface="Anaheim"/>
              <a:ea typeface="Anaheim"/>
              <a:cs typeface="Anaheim"/>
              <a:sym typeface="Anaheim"/>
            </a:endParaRPr>
          </a:p>
        </p:txBody>
      </p:sp>
      <p:sp>
        <p:nvSpPr>
          <p:cNvPr id="7" name="Google Shape;114;p20">
            <a:extLst>
              <a:ext uri="{FF2B5EF4-FFF2-40B4-BE49-F238E27FC236}">
                <a16:creationId xmlns:a16="http://schemas.microsoft.com/office/drawing/2014/main" id="{44A8005B-D168-7F92-82EC-F19F4CBC7DAE}"/>
              </a:ext>
            </a:extLst>
          </p:cNvPr>
          <p:cNvSpPr txBox="1">
            <a:spLocks noGrp="1"/>
          </p:cNvSpPr>
          <p:nvPr>
            <p:ph type="title"/>
          </p:nvPr>
        </p:nvSpPr>
        <p:spPr>
          <a:xfrm>
            <a:off x="457200" y="559175"/>
            <a:ext cx="21469200" cy="14943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SzPts val="990"/>
              <a:buNone/>
            </a:pPr>
            <a:r>
              <a:rPr lang="en" sz="8000" dirty="0"/>
              <a:t>EXTRA POINTS </a:t>
            </a:r>
            <a:r>
              <a:rPr lang="en" sz="8000" dirty="0">
                <a:solidFill>
                  <a:schemeClr val="lt1"/>
                </a:solidFill>
                <a:latin typeface="Poppins"/>
                <a:ea typeface="Poppins"/>
                <a:cs typeface="Poppins"/>
                <a:sym typeface="Poppins"/>
              </a:rPr>
              <a:t>OPENCV </a:t>
            </a:r>
            <a:r>
              <a:rPr lang="en" sz="8000" dirty="0"/>
              <a:t>AKAZE</a:t>
            </a:r>
            <a:endParaRPr sz="8000" dirty="0"/>
          </a:p>
        </p:txBody>
      </p:sp>
      <p:sp>
        <p:nvSpPr>
          <p:cNvPr id="8" name="Google Shape;115;p20">
            <a:extLst>
              <a:ext uri="{FF2B5EF4-FFF2-40B4-BE49-F238E27FC236}">
                <a16:creationId xmlns:a16="http://schemas.microsoft.com/office/drawing/2014/main" id="{73162BC3-87EA-6BB8-A49C-3EBDB2542A8A}"/>
              </a:ext>
            </a:extLst>
          </p:cNvPr>
          <p:cNvSpPr txBox="1"/>
          <p:nvPr/>
        </p:nvSpPr>
        <p:spPr>
          <a:xfrm>
            <a:off x="665585" y="3721822"/>
            <a:ext cx="21708218" cy="4918147"/>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4400" dirty="0">
                <a:solidFill>
                  <a:schemeClr val="lt1"/>
                </a:solidFill>
                <a:latin typeface="Anaheim"/>
                <a:ea typeface="Anaheim"/>
                <a:cs typeface="Anaheim"/>
                <a:sym typeface="Anaheim"/>
              </a:rPr>
              <a:t>It is even more noticeable with 50 remaining points.	</a:t>
            </a:r>
            <a:endParaRPr sz="4400" dirty="0">
              <a:solidFill>
                <a:schemeClr val="lt1"/>
              </a:solidFill>
              <a:latin typeface="Anaheim"/>
              <a:ea typeface="Anaheim"/>
              <a:cs typeface="Anaheim"/>
              <a:sym typeface="Anaheim"/>
            </a:endParaRPr>
          </a:p>
        </p:txBody>
      </p:sp>
    </p:spTree>
    <p:extLst>
      <p:ext uri="{BB962C8B-B14F-4D97-AF65-F5344CB8AC3E}">
        <p14:creationId xmlns:p14="http://schemas.microsoft.com/office/powerpoint/2010/main" val="3103175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RESULTS </a:t>
            </a:r>
            <a:r>
              <a:rPr lang="en" dirty="0">
                <a:solidFill>
                  <a:schemeClr val="lt1"/>
                </a:solidFill>
                <a:latin typeface="Poppins"/>
                <a:ea typeface="Poppins"/>
                <a:cs typeface="Poppins"/>
                <a:sym typeface="Poppins"/>
              </a:rPr>
              <a:t>OF</a:t>
            </a:r>
            <a:r>
              <a:rPr lang="en" dirty="0"/>
              <a:t> NOT SAME PLANE</a:t>
            </a:r>
            <a:endParaRPr dirty="0"/>
          </a:p>
        </p:txBody>
      </p:sp>
      <p:sp>
        <p:nvSpPr>
          <p:cNvPr id="101" name="Google Shape;101;p19"/>
          <p:cNvSpPr txBox="1">
            <a:spLocks noGrp="1"/>
          </p:cNvSpPr>
          <p:nvPr>
            <p:ph type="body" idx="1"/>
          </p:nvPr>
        </p:nvSpPr>
        <p:spPr>
          <a:xfrm>
            <a:off x="784802" y="3225033"/>
            <a:ext cx="21469200" cy="13289585"/>
          </a:xfrm>
          <a:prstGeom prst="rect">
            <a:avLst/>
          </a:prstGeom>
        </p:spPr>
        <p:txBody>
          <a:bodyPr spcFirstLastPara="1" wrap="square" lIns="91425" tIns="91425" rIns="91425" bIns="91425" numCol="2" anchor="t" anchorCtr="0">
            <a:noAutofit/>
          </a:bodyPr>
          <a:lstStyle/>
          <a:p>
            <a:pPr marL="0" lvl="0" indent="0" rtl="0">
              <a:spcBef>
                <a:spcPts val="0"/>
              </a:spcBef>
              <a:spcAft>
                <a:spcPts val="0"/>
              </a:spcAft>
              <a:buClr>
                <a:schemeClr val="dk1"/>
              </a:buClr>
              <a:buSzPts val="1100"/>
              <a:buFont typeface="Arial"/>
              <a:buNone/>
            </a:pPr>
            <a:r>
              <a:rPr lang="en-US" sz="2600" dirty="0"/>
              <a:t> - - - - - Question A-6 : Compute f with more than 8 points - - - - -</a:t>
            </a:r>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r>
              <a:rPr lang="en-US" sz="2600" dirty="0"/>
              <a:t>Would you like to take more than 8 points in the calculation of the F matrix ?</a:t>
            </a:r>
          </a:p>
          <a:p>
            <a:pPr marL="0" lvl="0" indent="0" rtl="0">
              <a:spcBef>
                <a:spcPts val="0"/>
              </a:spcBef>
              <a:spcAft>
                <a:spcPts val="0"/>
              </a:spcAft>
              <a:buClr>
                <a:schemeClr val="dk1"/>
              </a:buClr>
              <a:buSzPts val="1100"/>
              <a:buFont typeface="Arial"/>
              <a:buNone/>
            </a:pPr>
            <a:r>
              <a:rPr lang="en-US" sz="2600" dirty="0"/>
              <a:t>(Make sure you already run the C++ program for generate in the folder </a:t>
            </a:r>
            <a:r>
              <a:rPr lang="en-US" sz="2600" dirty="0" err="1"/>
              <a:t>extra_points</a:t>
            </a:r>
            <a:r>
              <a:rPr lang="en-US" sz="2600" dirty="0"/>
              <a:t>/ images and associated .txt)</a:t>
            </a:r>
          </a:p>
          <a:p>
            <a:pPr marL="0" lvl="0" indent="0" rtl="0">
              <a:spcBef>
                <a:spcPts val="0"/>
              </a:spcBef>
              <a:spcAft>
                <a:spcPts val="0"/>
              </a:spcAft>
              <a:buClr>
                <a:schemeClr val="dk1"/>
              </a:buClr>
              <a:buSzPts val="1100"/>
              <a:buFont typeface="Arial"/>
              <a:buNone/>
            </a:pPr>
            <a:r>
              <a:rPr lang="en-US" sz="2600" dirty="0"/>
              <a:t>[y/n] : y</a:t>
            </a:r>
          </a:p>
          <a:p>
            <a:pPr marL="0" lvl="0" indent="0" rtl="0">
              <a:spcBef>
                <a:spcPts val="0"/>
              </a:spcBef>
              <a:spcAft>
                <a:spcPts val="0"/>
              </a:spcAft>
              <a:buClr>
                <a:schemeClr val="dk1"/>
              </a:buClr>
              <a:buSzPts val="1100"/>
              <a:buFont typeface="Arial"/>
              <a:buNone/>
            </a:pPr>
            <a:r>
              <a:rPr lang="en-US" sz="2600" dirty="0"/>
              <a:t>Number of points loaded :  50</a:t>
            </a:r>
          </a:p>
          <a:p>
            <a:pPr marL="0" lvl="0" indent="0" rtl="0">
              <a:spcBef>
                <a:spcPts val="0"/>
              </a:spcBef>
              <a:spcAft>
                <a:spcPts val="0"/>
              </a:spcAft>
              <a:buClr>
                <a:schemeClr val="dk1"/>
              </a:buClr>
              <a:buSzPts val="1100"/>
              <a:buFont typeface="Arial"/>
              <a:buNone/>
            </a:pPr>
            <a:r>
              <a:rPr lang="en-US" sz="2600" dirty="0"/>
              <a:t>[[559, 222], [294, 293], [961, 393], [600, 391], [501, 437], [599, 390], [918, 233], [607, 370], [593, 367], [524, 430], [483, 576], [243, 298], [242, 292], [467, 586], [269, 520], [552, 331], [244, 296], [592, 364], [373, 572], [504, 486], [966, 376], [913, 723], [500, 437], [1002, 351], [926, 223], [374, 572], [840, 395], [467, 580], [631, 392], [919, 234], [280, 514], [964, 383], [821, 400], [569, 216], [610, 373], [819, 400], [400, 357], [295, 306], [600, 391], [623, 238], [821, 379], [322, 325], [571, 481], [960, 395], [1173, 672], [299, 299], [784, 640], [545, 447], [537, 454], [1173, 671]]</a:t>
            </a:r>
          </a:p>
          <a:p>
            <a:pPr marL="0" lvl="0" indent="0" rtl="0">
              <a:spcBef>
                <a:spcPts val="0"/>
              </a:spcBef>
              <a:spcAft>
                <a:spcPts val="0"/>
              </a:spcAft>
              <a:buClr>
                <a:schemeClr val="dk1"/>
              </a:buClr>
              <a:buSzPts val="1100"/>
              <a:buFont typeface="Arial"/>
              <a:buNone/>
            </a:pPr>
            <a:r>
              <a:rPr lang="en-US" sz="2600" dirty="0"/>
              <a:t>[[662, 216], [365, 285], [891, 407], [682, 389], [536, 433], [681, 388], [848, 233], [693, 367], [677, 365], [556, 426], [498, 570], [325, 287], [322, 280], [481, 578], [311, 504], [645, 327], [322, 284], [676, 362], [389, 561], [529, 484], [897, 392], [862, 759], [535, 433], [929, 365], [860, 223], [391, 561], [803, 406], [482, 573], [715, 389], [849, 235], [321, 496], [896, 398], [795, 416], [670, 211], [694, 369], [792, 417], [116, 323], [365, 298], [682, 389], [725, 234], [790, 395], [393, 317], [610, 480], [889, 410], [1160, 734], [368, 291], [762, 662], [578, 444], [569, 449], [1160, 733]]</a:t>
            </a:r>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r>
              <a:rPr lang="en-US" sz="2600" dirty="0"/>
              <a:t>F =  [[ 1.35979797e-07 -9.33261975e-06  3.36785794e-03]</a:t>
            </a:r>
          </a:p>
          <a:p>
            <a:pPr marL="0" lvl="0" indent="0" rtl="0">
              <a:spcBef>
                <a:spcPts val="0"/>
              </a:spcBef>
              <a:spcAft>
                <a:spcPts val="0"/>
              </a:spcAft>
              <a:buClr>
                <a:schemeClr val="dk1"/>
              </a:buClr>
              <a:buSzPts val="1100"/>
              <a:buFont typeface="Arial"/>
              <a:buNone/>
            </a:pPr>
            <a:r>
              <a:rPr lang="en-US" sz="2600" dirty="0"/>
              <a:t> [ 1.08724177e-05  1.97366601e-06 -1.10193553e-02]</a:t>
            </a:r>
          </a:p>
          <a:p>
            <a:pPr marL="0" lvl="0" indent="0" rtl="0">
              <a:spcBef>
                <a:spcPts val="0"/>
              </a:spcBef>
              <a:spcAft>
                <a:spcPts val="0"/>
              </a:spcAft>
              <a:buClr>
                <a:schemeClr val="dk1"/>
              </a:buClr>
              <a:buSzPts val="1100"/>
              <a:buFont typeface="Arial"/>
              <a:buNone/>
            </a:pPr>
            <a:r>
              <a:rPr lang="en-US" sz="2600" dirty="0"/>
              <a:t> [-4.28830138e-03  8.15362187e-03  9.99891174e-01]]</a:t>
            </a:r>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r>
              <a:rPr lang="en-US" sz="2600" dirty="0"/>
              <a:t>Would you want to print </a:t>
            </a:r>
            <a:r>
              <a:rPr lang="en-US" sz="2600" dirty="0" err="1"/>
              <a:t>epipolar</a:t>
            </a:r>
            <a:r>
              <a:rPr lang="en-US" sz="2600" dirty="0"/>
              <a:t> lines equations ?</a:t>
            </a:r>
          </a:p>
          <a:p>
            <a:pPr marL="0" lvl="0" indent="0" rtl="0">
              <a:spcBef>
                <a:spcPts val="0"/>
              </a:spcBef>
              <a:spcAft>
                <a:spcPts val="0"/>
              </a:spcAft>
              <a:buClr>
                <a:schemeClr val="dk1"/>
              </a:buClr>
              <a:buSzPts val="1100"/>
              <a:buFont typeface="Arial"/>
              <a:buNone/>
            </a:pPr>
            <a:r>
              <a:rPr lang="en-US" sz="2600" dirty="0"/>
              <a:t>[y/n] : y</a:t>
            </a:r>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r>
              <a:rPr lang="en-US" sz="2600" dirty="0"/>
              <a:t> --- </a:t>
            </a:r>
            <a:r>
              <a:rPr lang="en-US" sz="2600" dirty="0" err="1"/>
              <a:t>Epipolar</a:t>
            </a:r>
            <a:r>
              <a:rPr lang="en-US" sz="2600" dirty="0"/>
              <a:t> lines in image 1 and image 2 ---</a:t>
            </a:r>
          </a:p>
          <a:p>
            <a:pPr marL="0" lvl="0" indent="0" rtl="0">
              <a:spcBef>
                <a:spcPts val="0"/>
              </a:spcBef>
              <a:spcAft>
                <a:spcPts val="0"/>
              </a:spcAft>
              <a:buClr>
                <a:schemeClr val="dk1"/>
              </a:buClr>
              <a:buSzPts val="1100"/>
              <a:buFont typeface="Arial"/>
              <a:buNone/>
            </a:pPr>
            <a:r>
              <a:rPr lang="en-US" sz="2600" dirty="0" err="1"/>
              <a:t>Img</a:t>
            </a:r>
            <a:r>
              <a:rPr lang="en-US" sz="2600" dirty="0"/>
              <a:t> 1 : Point  0  :  0.0014420306972398754 x +  -0.003395502921132364 y +  -0.07778201527181139  = 0</a:t>
            </a:r>
          </a:p>
          <a:p>
            <a:pPr marL="0" lvl="0" indent="0" rtl="0">
              <a:spcBef>
                <a:spcPts val="0"/>
              </a:spcBef>
              <a:spcAft>
                <a:spcPts val="0"/>
              </a:spcAft>
              <a:buClr>
                <a:schemeClr val="dk1"/>
              </a:buClr>
              <a:buSzPts val="1100"/>
              <a:buFont typeface="Arial"/>
              <a:buNone/>
            </a:pPr>
            <a:r>
              <a:rPr lang="en-US" sz="2600" dirty="0" err="1"/>
              <a:t>Img</a:t>
            </a:r>
            <a:r>
              <a:rPr lang="en-US" sz="2600" dirty="0"/>
              <a:t> 2 : Point  0  :  -0.0017986119543639896 x +  0.0033748412835758407 y +  0.4362268925304733  = 0</a:t>
            </a:r>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r>
              <a:rPr lang="en-US" sz="2600" dirty="0" err="1"/>
              <a:t>Img</a:t>
            </a:r>
            <a:r>
              <a:rPr lang="en-US" sz="2600" dirty="0"/>
              <a:t> 1 : Point  1  :  0.000757693934654329 x +  -0.006488428009985994 y +  1.7584434037518526  = 0</a:t>
            </a:r>
          </a:p>
          <a:p>
            <a:pPr marL="0" lvl="0" indent="0" rtl="0">
              <a:spcBef>
                <a:spcPts val="0"/>
              </a:spcBef>
              <a:spcAft>
                <a:spcPts val="0"/>
              </a:spcAft>
              <a:buClr>
                <a:schemeClr val="dk1"/>
              </a:buClr>
              <a:buSzPts val="1100"/>
              <a:buFont typeface="Arial"/>
              <a:buNone/>
            </a:pPr>
            <a:r>
              <a:rPr lang="en-US" sz="2600" dirty="0" err="1"/>
              <a:t>Img</a:t>
            </a:r>
            <a:r>
              <a:rPr lang="en-US" sz="2600" dirty="0"/>
              <a:t> 2 : Point  1  :  -0.001062704947138908 x +  0.005988115804190496 y +  -1.2386296848742606  = 0</a:t>
            </a:r>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r>
              <a:rPr lang="en-US" sz="2600" dirty="0"/>
              <a:t>[….] * just a sample of the lines shown during execution</a:t>
            </a:r>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r>
              <a:rPr lang="en-US" sz="2600" dirty="0" err="1"/>
              <a:t>Img</a:t>
            </a:r>
            <a:r>
              <a:rPr lang="en-US" sz="2600" dirty="0"/>
              <a:t> 1 : Point  46  :  -0.0027067197323266306 x +  -0.001428006117167287 y +  3.129903201414044  = 0</a:t>
            </a:r>
          </a:p>
          <a:p>
            <a:pPr marL="0" lvl="0" indent="0" rtl="0">
              <a:spcBef>
                <a:spcPts val="0"/>
              </a:spcBef>
              <a:spcAft>
                <a:spcPts val="0"/>
              </a:spcAft>
              <a:buClr>
                <a:schemeClr val="dk1"/>
              </a:buClr>
              <a:buSzPts val="1100"/>
              <a:buFont typeface="Arial"/>
              <a:buNone/>
            </a:pPr>
            <a:r>
              <a:rPr lang="en-US" sz="2600" dirty="0" err="1"/>
              <a:t>Img</a:t>
            </a:r>
            <a:r>
              <a:rPr lang="en-US" sz="2600" dirty="0"/>
              <a:t> 2 : Point  46  :  0.002776654079355424 x +  0.0020999942298381667 y +  -3.4120955723387967  = 0</a:t>
            </a:r>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r>
              <a:rPr lang="en-US" sz="2600" dirty="0" err="1"/>
              <a:t>Img</a:t>
            </a:r>
            <a:r>
              <a:rPr lang="en-US" sz="2600" dirty="0"/>
              <a:t> 1 : Point  47  :  -0.0006972289091034135 x +  -0.0038587901547624606 y +  2.1414610873618356  = 0</a:t>
            </a:r>
          </a:p>
          <a:p>
            <a:pPr marL="0" lvl="0" indent="0" rtl="0">
              <a:spcBef>
                <a:spcPts val="0"/>
              </a:spcBef>
              <a:spcAft>
                <a:spcPts val="0"/>
              </a:spcAft>
              <a:buClr>
                <a:schemeClr val="dk1"/>
              </a:buClr>
              <a:buSzPts val="1100"/>
              <a:buFont typeface="Arial"/>
              <a:buNone/>
            </a:pPr>
            <a:r>
              <a:rPr lang="en-US" sz="2600" dirty="0" err="1"/>
              <a:t>Img</a:t>
            </a:r>
            <a:r>
              <a:rPr lang="en-US" sz="2600" dirty="0"/>
              <a:t> 2 : Point  47  :  0.0006457783006366324 x +  0.003949572811392009 y +  -2.090278053304371  = 0</a:t>
            </a:r>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r>
              <a:rPr lang="en-US" sz="2600" dirty="0" err="1"/>
              <a:t>Img</a:t>
            </a:r>
            <a:r>
              <a:rPr lang="en-US" sz="2600" dirty="0"/>
              <a:t> 1 : Point  48  :  -0.0007451158260352638 x +  -0.003946773583620108 y +  2.220823909140293  = 0</a:t>
            </a:r>
          </a:p>
          <a:p>
            <a:pPr marL="0" lvl="0" indent="0" rtl="0">
              <a:spcBef>
                <a:spcPts val="0"/>
              </a:spcBef>
              <a:spcAft>
                <a:spcPts val="0"/>
              </a:spcAft>
              <a:buClr>
                <a:schemeClr val="dk1"/>
              </a:buClr>
              <a:buSzPts val="1100"/>
              <a:buFont typeface="Arial"/>
              <a:buNone/>
            </a:pPr>
            <a:r>
              <a:rPr lang="en-US" sz="2600" dirty="0" err="1"/>
              <a:t>Img</a:t>
            </a:r>
            <a:r>
              <a:rPr lang="en-US" sz="2600" dirty="0"/>
              <a:t> 2 : Point  48  :  0.0007207973858387087 x +  0.004038049431446001 y +  -2.194356403665653  = 0</a:t>
            </a:r>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endParaRPr lang="en-US" sz="2600" dirty="0"/>
          </a:p>
          <a:p>
            <a:pPr marL="0" lvl="0" indent="0" rtl="0">
              <a:spcBef>
                <a:spcPts val="0"/>
              </a:spcBef>
              <a:spcAft>
                <a:spcPts val="0"/>
              </a:spcAft>
              <a:buClr>
                <a:schemeClr val="dk1"/>
              </a:buClr>
              <a:buSzPts val="1100"/>
              <a:buFont typeface="Arial"/>
              <a:buNone/>
            </a:pPr>
            <a:r>
              <a:rPr lang="en-US" sz="2600" dirty="0" err="1"/>
              <a:t>Img</a:t>
            </a:r>
            <a:r>
              <a:rPr lang="en-US" sz="2600" dirty="0"/>
              <a:t> 1 : Point  49  :  -0.003315215775482918 x +  0.0030393463955483025 y +  2.002066405012565  = 0</a:t>
            </a:r>
          </a:p>
          <a:p>
            <a:pPr marL="0" lvl="0" indent="0" rtl="0">
              <a:spcBef>
                <a:spcPts val="0"/>
              </a:spcBef>
              <a:spcAft>
                <a:spcPts val="0"/>
              </a:spcAft>
              <a:buClr>
                <a:schemeClr val="dk1"/>
              </a:buClr>
              <a:buSzPts val="1100"/>
              <a:buFont typeface="Arial"/>
              <a:buNone/>
            </a:pPr>
            <a:r>
              <a:rPr lang="en-US" sz="2600" dirty="0" err="1"/>
              <a:t>Img</a:t>
            </a:r>
            <a:r>
              <a:rPr lang="en-US" sz="2600" dirty="0"/>
              <a:t> 2 : Point  49  :  0.0031665951676735716 x +  -0.001469211207404588 y +  -2.443598847689767  = 0</a:t>
            </a:r>
            <a:endParaRPr sz="2600" dirty="0"/>
          </a:p>
        </p:txBody>
      </p:sp>
    </p:spTree>
    <p:extLst>
      <p:ext uri="{BB962C8B-B14F-4D97-AF65-F5344CB8AC3E}">
        <p14:creationId xmlns:p14="http://schemas.microsoft.com/office/powerpoint/2010/main" val="37776810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23"/>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AKAZE </a:t>
            </a:r>
            <a:r>
              <a:rPr lang="en" dirty="0">
                <a:solidFill>
                  <a:schemeClr val="bg1"/>
                </a:solidFill>
              </a:rPr>
              <a:t>/</a:t>
            </a:r>
            <a:r>
              <a:rPr lang="en" dirty="0"/>
              <a:t> </a:t>
            </a:r>
            <a:r>
              <a:rPr lang="en" b="1" dirty="0">
                <a:solidFill>
                  <a:schemeClr val="lt1"/>
                </a:solidFill>
                <a:latin typeface="Poppins"/>
                <a:ea typeface="Poppins"/>
                <a:cs typeface="Poppins"/>
                <a:sym typeface="Poppins"/>
              </a:rPr>
              <a:t>ORB</a:t>
            </a:r>
            <a:endParaRPr b="1" dirty="0">
              <a:solidFill>
                <a:schemeClr val="lt1"/>
              </a:solidFill>
              <a:latin typeface="Poppins"/>
              <a:ea typeface="Poppins"/>
              <a:cs typeface="Poppins"/>
              <a:sym typeface="Poppins"/>
            </a:endParaRPr>
          </a:p>
        </p:txBody>
      </p:sp>
      <p:pic>
        <p:nvPicPr>
          <p:cNvPr id="1272" name="Google Shape;1272;p23"/>
          <p:cNvPicPr preferRelativeResize="0"/>
          <p:nvPr/>
        </p:nvPicPr>
        <p:blipFill>
          <a:blip r:embed="rId3">
            <a:alphaModFix/>
          </a:blip>
          <a:stretch>
            <a:fillRect/>
          </a:stretch>
        </p:blipFill>
        <p:spPr>
          <a:xfrm>
            <a:off x="1015400" y="9831659"/>
            <a:ext cx="4239525" cy="4088100"/>
          </a:xfrm>
          <a:prstGeom prst="rect">
            <a:avLst/>
          </a:prstGeom>
          <a:noFill/>
          <a:ln>
            <a:noFill/>
          </a:ln>
        </p:spPr>
      </p:pic>
      <p:pic>
        <p:nvPicPr>
          <p:cNvPr id="1274" name="Google Shape;1274;p23"/>
          <p:cNvPicPr preferRelativeResize="0"/>
          <p:nvPr/>
        </p:nvPicPr>
        <p:blipFill>
          <a:blip r:embed="rId4">
            <a:alphaModFix/>
          </a:blip>
          <a:stretch>
            <a:fillRect/>
          </a:stretch>
        </p:blipFill>
        <p:spPr>
          <a:xfrm flipH="1">
            <a:off x="18446807" y="7629672"/>
            <a:ext cx="3577793" cy="8492073"/>
          </a:xfrm>
          <a:prstGeom prst="rect">
            <a:avLst/>
          </a:prstGeom>
          <a:noFill/>
          <a:ln>
            <a:noFill/>
          </a:ln>
        </p:spPr>
      </p:pic>
      <p:pic>
        <p:nvPicPr>
          <p:cNvPr id="1275" name="Google Shape;1275;p23"/>
          <p:cNvPicPr preferRelativeResize="0"/>
          <p:nvPr/>
        </p:nvPicPr>
        <p:blipFill>
          <a:blip r:embed="rId5">
            <a:alphaModFix/>
          </a:blip>
          <a:stretch>
            <a:fillRect/>
          </a:stretch>
        </p:blipFill>
        <p:spPr>
          <a:xfrm rot="5400000">
            <a:off x="10306535" y="9192034"/>
            <a:ext cx="8864773" cy="5367349"/>
          </a:xfrm>
          <a:prstGeom prst="rect">
            <a:avLst/>
          </a:prstGeom>
          <a:noFill/>
          <a:ln>
            <a:noFill/>
          </a:ln>
        </p:spPr>
      </p:pic>
      <p:sp>
        <p:nvSpPr>
          <p:cNvPr id="4" name="Google Shape;101;p19">
            <a:extLst>
              <a:ext uri="{FF2B5EF4-FFF2-40B4-BE49-F238E27FC236}">
                <a16:creationId xmlns:a16="http://schemas.microsoft.com/office/drawing/2014/main" id="{96572706-6E98-2CC1-AC0D-2D73D4DBA07B}"/>
              </a:ext>
            </a:extLst>
          </p:cNvPr>
          <p:cNvSpPr txBox="1">
            <a:spLocks noGrp="1"/>
          </p:cNvSpPr>
          <p:nvPr>
            <p:ph type="body" idx="1"/>
          </p:nvPr>
        </p:nvSpPr>
        <p:spPr>
          <a:xfrm>
            <a:off x="785386" y="5003033"/>
            <a:ext cx="21469200" cy="9271767"/>
          </a:xfrm>
          <a:prstGeom prst="rect">
            <a:avLst/>
          </a:prstGeom>
        </p:spPr>
        <p:txBody>
          <a:bodyPr spcFirstLastPara="1" wrap="square" lIns="91425" tIns="91425" rIns="91425" bIns="91425" numCol="1" anchor="t" anchorCtr="0">
            <a:noAutofit/>
          </a:bodyPr>
          <a:lstStyle/>
          <a:p>
            <a:pPr marL="0" lvl="0" indent="0" rtl="0">
              <a:spcBef>
                <a:spcPts val="0"/>
              </a:spcBef>
              <a:spcAft>
                <a:spcPts val="0"/>
              </a:spcAft>
              <a:buClr>
                <a:schemeClr val="dk1"/>
              </a:buClr>
              <a:buSzPts val="1100"/>
              <a:buFont typeface="Arial"/>
              <a:buNone/>
            </a:pPr>
            <a:r>
              <a:rPr lang="fr-FR" sz="4400" dirty="0" err="1"/>
              <a:t>What</a:t>
            </a:r>
            <a:r>
              <a:rPr lang="fr-FR" sz="4400" dirty="0"/>
              <a:t> are the main </a:t>
            </a:r>
            <a:r>
              <a:rPr lang="fr-FR" sz="4400" dirty="0" err="1"/>
              <a:t>differences</a:t>
            </a:r>
            <a:r>
              <a:rPr lang="fr-FR" sz="4400" dirty="0"/>
              <a:t> </a:t>
            </a:r>
            <a:r>
              <a:rPr lang="fr-FR" sz="4400" dirty="0" err="1"/>
              <a:t>between</a:t>
            </a:r>
            <a:r>
              <a:rPr lang="fr-FR" sz="4400" dirty="0"/>
              <a:t> AKAZE and ORB? How can </a:t>
            </a:r>
            <a:r>
              <a:rPr lang="fr-FR" sz="4400" dirty="0" err="1"/>
              <a:t>we</a:t>
            </a:r>
            <a:r>
              <a:rPr lang="fr-FR" sz="4400" dirty="0"/>
              <a:t> </a:t>
            </a:r>
            <a:r>
              <a:rPr lang="fr-FR" sz="4400" dirty="0" err="1"/>
              <a:t>explain</a:t>
            </a:r>
            <a:r>
              <a:rPr lang="fr-FR" sz="4400" dirty="0"/>
              <a:t> </a:t>
            </a:r>
            <a:r>
              <a:rPr lang="fr-FR" sz="4400" dirty="0" err="1"/>
              <a:t>those</a:t>
            </a:r>
            <a:r>
              <a:rPr lang="fr-FR" sz="4400" dirty="0"/>
              <a:t> </a:t>
            </a:r>
            <a:r>
              <a:rPr lang="fr-FR" sz="4400" dirty="0" err="1"/>
              <a:t>results</a:t>
            </a:r>
            <a:r>
              <a:rPr lang="fr-FR" sz="4400" dirty="0"/>
              <a:t>?</a:t>
            </a:r>
            <a:br>
              <a:rPr lang="fr-FR" sz="4400" dirty="0"/>
            </a:br>
            <a:br>
              <a:rPr lang="fr-FR" sz="4400" dirty="0"/>
            </a:br>
            <a:r>
              <a:rPr lang="fr-FR" sz="4400" dirty="0"/>
              <a:t>In </a:t>
            </a:r>
            <a:r>
              <a:rPr lang="fr-FR" sz="4400" dirty="0" err="1"/>
              <a:t>fact</a:t>
            </a:r>
            <a:r>
              <a:rPr lang="fr-FR" sz="4400" dirty="0"/>
              <a:t>, ORB </a:t>
            </a:r>
            <a:r>
              <a:rPr lang="fr-FR" sz="4400" dirty="0" err="1"/>
              <a:t>is</a:t>
            </a:r>
            <a:r>
              <a:rPr lang="fr-FR" sz="4400" dirty="0"/>
              <a:t> </a:t>
            </a:r>
            <a:r>
              <a:rPr lang="fr-FR" sz="4400" dirty="0" err="1"/>
              <a:t>using</a:t>
            </a:r>
            <a:r>
              <a:rPr lang="fr-FR" sz="4400" dirty="0"/>
              <a:t> FAST </a:t>
            </a:r>
            <a:r>
              <a:rPr lang="fr-FR" sz="4400" dirty="0" err="1"/>
              <a:t>method</a:t>
            </a:r>
            <a:r>
              <a:rPr lang="fr-FR" sz="4400" dirty="0"/>
              <a:t> for the </a:t>
            </a:r>
            <a:r>
              <a:rPr lang="fr-FR" sz="4400" dirty="0" err="1"/>
              <a:t>keypoints</a:t>
            </a:r>
            <a:r>
              <a:rPr lang="fr-FR" sz="4400" dirty="0"/>
              <a:t>, and </a:t>
            </a:r>
            <a:r>
              <a:rPr lang="fr-FR" sz="4400" dirty="0" err="1"/>
              <a:t>is</a:t>
            </a:r>
            <a:r>
              <a:rPr lang="fr-FR" sz="4400" dirty="0"/>
              <a:t> an efficient </a:t>
            </a:r>
            <a:r>
              <a:rPr lang="fr-FR" sz="4400" dirty="0" err="1"/>
              <a:t>algorithm</a:t>
            </a:r>
            <a:r>
              <a:rPr lang="fr-FR" sz="4400" dirty="0"/>
              <a:t> but </a:t>
            </a:r>
            <a:r>
              <a:rPr lang="fr-FR" sz="4400" dirty="0" err="1"/>
              <a:t>it</a:t>
            </a:r>
            <a:r>
              <a:rPr lang="fr-FR" sz="4400" dirty="0"/>
              <a:t> can miss </a:t>
            </a:r>
            <a:r>
              <a:rPr lang="fr-FR" sz="4400" dirty="0" err="1"/>
              <a:t>details</a:t>
            </a:r>
            <a:r>
              <a:rPr lang="fr-FR" sz="4400" dirty="0"/>
              <a:t>, and not </a:t>
            </a:r>
            <a:r>
              <a:rPr lang="fr-FR" sz="4400" dirty="0" err="1"/>
              <a:t>render</a:t>
            </a:r>
            <a:r>
              <a:rPr lang="fr-FR" sz="4400" dirty="0"/>
              <a:t> the </a:t>
            </a:r>
            <a:r>
              <a:rPr lang="fr-FR" sz="4400" dirty="0" err="1"/>
              <a:t>depth</a:t>
            </a:r>
            <a:r>
              <a:rPr lang="fr-FR" sz="4400" dirty="0"/>
              <a:t> </a:t>
            </a:r>
            <a:r>
              <a:rPr lang="fr-FR" sz="4400" dirty="0" err="1"/>
              <a:t>correctly</a:t>
            </a:r>
            <a:r>
              <a:rPr lang="fr-FR" sz="4400" dirty="0"/>
              <a:t>. </a:t>
            </a:r>
          </a:p>
          <a:p>
            <a:pPr marL="0" lvl="0" indent="0" rtl="0">
              <a:spcBef>
                <a:spcPts val="0"/>
              </a:spcBef>
              <a:spcAft>
                <a:spcPts val="0"/>
              </a:spcAft>
              <a:buClr>
                <a:schemeClr val="dk1"/>
              </a:buClr>
              <a:buSzPts val="1100"/>
              <a:buFont typeface="Arial"/>
              <a:buNone/>
            </a:pPr>
            <a:r>
              <a:rPr lang="fr-FR" sz="4400" dirty="0"/>
              <a:t>AKAZE </a:t>
            </a:r>
            <a:r>
              <a:rPr lang="fr-FR" sz="4400" dirty="0" err="1"/>
              <a:t>is</a:t>
            </a:r>
            <a:r>
              <a:rPr lang="fr-FR" sz="4400" dirty="0"/>
              <a:t> more </a:t>
            </a:r>
            <a:r>
              <a:rPr lang="fr-FR" sz="4400" dirty="0" err="1"/>
              <a:t>specialized</a:t>
            </a:r>
            <a:r>
              <a:rPr lang="fr-FR" sz="4400" dirty="0"/>
              <a:t> </a:t>
            </a:r>
            <a:r>
              <a:rPr lang="fr-FR" sz="4400" dirty="0" err="1"/>
              <a:t>regarding</a:t>
            </a:r>
            <a:r>
              <a:rPr lang="fr-FR" sz="4400" dirty="0"/>
              <a:t> </a:t>
            </a:r>
            <a:r>
              <a:rPr lang="fr-FR" sz="4400" dirty="0" err="1"/>
              <a:t>different</a:t>
            </a:r>
            <a:r>
              <a:rPr lang="fr-FR" sz="4400" dirty="0"/>
              <a:t> </a:t>
            </a:r>
            <a:r>
              <a:rPr lang="fr-FR" sz="4400" dirty="0" err="1"/>
              <a:t>scales</a:t>
            </a:r>
            <a:r>
              <a:rPr lang="fr-FR" sz="4400" dirty="0"/>
              <a:t> and points of </a:t>
            </a:r>
            <a:r>
              <a:rPr lang="fr-FR" sz="4400" dirty="0" err="1"/>
              <a:t>view</a:t>
            </a:r>
            <a:r>
              <a:rPr lang="fr-FR" sz="4400" dirty="0"/>
              <a:t>, </a:t>
            </a:r>
            <a:r>
              <a:rPr lang="fr-FR" sz="4400" dirty="0" err="1"/>
              <a:t>which</a:t>
            </a:r>
            <a:r>
              <a:rPr lang="fr-FR" sz="4400" dirty="0"/>
              <a:t> are </a:t>
            </a:r>
            <a:r>
              <a:rPr lang="fr-FR" sz="4400" dirty="0" err="1"/>
              <a:t>convenient</a:t>
            </a:r>
            <a:r>
              <a:rPr lang="fr-FR" sz="4400" dirty="0"/>
              <a:t> in </a:t>
            </a:r>
            <a:r>
              <a:rPr lang="fr-FR" sz="4400" dirty="0" err="1"/>
              <a:t>our</a:t>
            </a:r>
            <a:r>
              <a:rPr lang="fr-FR" sz="4400" dirty="0"/>
              <a:t> case. </a:t>
            </a:r>
            <a:r>
              <a:rPr lang="fr-FR" sz="4400" dirty="0" err="1"/>
              <a:t>AKAZE’s</a:t>
            </a:r>
            <a:r>
              <a:rPr lang="fr-FR" sz="4400" dirty="0"/>
              <a:t> </a:t>
            </a:r>
            <a:r>
              <a:rPr lang="fr-FR" sz="4400" dirty="0" err="1"/>
              <a:t>feature</a:t>
            </a:r>
            <a:r>
              <a:rPr lang="fr-FR" sz="4400" dirty="0"/>
              <a:t> </a:t>
            </a:r>
            <a:r>
              <a:rPr lang="fr-FR" sz="4400" dirty="0" err="1"/>
              <a:t>descriptors</a:t>
            </a:r>
            <a:r>
              <a:rPr lang="fr-FR" sz="4400" dirty="0"/>
              <a:t> are more relevant </a:t>
            </a:r>
            <a:r>
              <a:rPr lang="fr-FR" sz="4400" dirty="0" err="1"/>
              <a:t>while</a:t>
            </a:r>
            <a:r>
              <a:rPr lang="fr-FR" sz="4400" dirty="0"/>
              <a:t> </a:t>
            </a:r>
            <a:r>
              <a:rPr lang="fr-FR" sz="4400" dirty="0" err="1"/>
              <a:t>dealing</a:t>
            </a:r>
            <a:r>
              <a:rPr lang="fr-FR" sz="4400" dirty="0"/>
              <a:t> </a:t>
            </a:r>
            <a:r>
              <a:rPr lang="fr-FR" sz="4400" dirty="0" err="1"/>
              <a:t>with</a:t>
            </a:r>
            <a:r>
              <a:rPr lang="fr-FR" sz="4400" dirty="0"/>
              <a:t> the change of planes, angles…  </a:t>
            </a:r>
          </a:p>
          <a:p>
            <a:pPr marL="0" lvl="0" indent="0" rtl="0">
              <a:spcBef>
                <a:spcPts val="0"/>
              </a:spcBef>
              <a:spcAft>
                <a:spcPts val="0"/>
              </a:spcAft>
              <a:buClr>
                <a:schemeClr val="dk1"/>
              </a:buClr>
              <a:buSzPts val="1100"/>
              <a:buFont typeface="Arial"/>
              <a:buNone/>
            </a:pPr>
            <a:endParaRPr lang="fr-FR" sz="4400" dirty="0"/>
          </a:p>
          <a:p>
            <a:pPr marL="0" lvl="0" indent="0" rtl="0">
              <a:spcBef>
                <a:spcPts val="0"/>
              </a:spcBef>
              <a:spcAft>
                <a:spcPts val="0"/>
              </a:spcAft>
              <a:buClr>
                <a:schemeClr val="dk1"/>
              </a:buClr>
              <a:buSzPts val="1100"/>
              <a:buFont typeface="Arial"/>
              <a:buNone/>
            </a:pPr>
            <a:r>
              <a:rPr lang="fr-FR" sz="4400" dirty="0"/>
              <a:t>ORB </a:t>
            </a:r>
            <a:r>
              <a:rPr lang="fr-FR" sz="4400" dirty="0" err="1"/>
              <a:t>is</a:t>
            </a:r>
            <a:r>
              <a:rPr lang="fr-FR" sz="4400" dirty="0"/>
              <a:t> </a:t>
            </a:r>
            <a:r>
              <a:rPr lang="fr-FR" sz="4400" dirty="0" err="1"/>
              <a:t>using</a:t>
            </a:r>
            <a:r>
              <a:rPr lang="fr-FR" sz="4400" dirty="0"/>
              <a:t> </a:t>
            </a:r>
            <a:r>
              <a:rPr lang="fr-FR" sz="4400" dirty="0" err="1"/>
              <a:t>binary</a:t>
            </a:r>
            <a:r>
              <a:rPr lang="fr-FR" sz="4400" dirty="0"/>
              <a:t> </a:t>
            </a:r>
            <a:r>
              <a:rPr lang="fr-FR" sz="4400" dirty="0" err="1"/>
              <a:t>descriptors</a:t>
            </a:r>
            <a:r>
              <a:rPr lang="fr-FR" sz="4400" dirty="0"/>
              <a:t>, </a:t>
            </a:r>
            <a:r>
              <a:rPr lang="fr-FR" sz="4400" dirty="0" err="1"/>
              <a:t>which</a:t>
            </a:r>
            <a:r>
              <a:rPr lang="fr-FR" sz="4400" dirty="0"/>
              <a:t> lead to fast computation, but AKAZE </a:t>
            </a:r>
            <a:r>
              <a:rPr lang="fr-FR" sz="4400" dirty="0" err="1"/>
              <a:t>also</a:t>
            </a:r>
            <a:r>
              <a:rPr lang="fr-FR" sz="4400" dirty="0"/>
              <a:t> uses gradient image to </a:t>
            </a:r>
            <a:r>
              <a:rPr lang="fr-FR" sz="4400" dirty="0" err="1"/>
              <a:t>be</a:t>
            </a:r>
            <a:r>
              <a:rPr lang="fr-FR" sz="4400" dirty="0"/>
              <a:t> more </a:t>
            </a:r>
            <a:r>
              <a:rPr lang="fr-FR" sz="4400" dirty="0" err="1"/>
              <a:t>precise</a:t>
            </a:r>
            <a:r>
              <a:rPr lang="fr-FR" sz="4400" dirty="0"/>
              <a:t>.</a:t>
            </a:r>
            <a:br>
              <a:rPr lang="fr-FR" sz="4400" dirty="0"/>
            </a:br>
            <a:br>
              <a:rPr lang="fr-FR" sz="4400" dirty="0"/>
            </a:br>
            <a:r>
              <a:rPr lang="fr-FR" sz="4400" dirty="0" err="1"/>
              <a:t>Despite</a:t>
            </a:r>
            <a:r>
              <a:rPr lang="fr-FR" sz="4400" dirty="0"/>
              <a:t> ORB and AKAZE </a:t>
            </a:r>
            <a:r>
              <a:rPr lang="fr-FR" sz="4400" dirty="0" err="1"/>
              <a:t>both</a:t>
            </a:r>
            <a:r>
              <a:rPr lang="fr-FR" sz="4400" dirty="0"/>
              <a:t> use ratio test, and ORB </a:t>
            </a:r>
            <a:r>
              <a:rPr lang="fr-FR" sz="4400" dirty="0" err="1"/>
              <a:t>being</a:t>
            </a:r>
            <a:r>
              <a:rPr lang="fr-FR" sz="4400" dirty="0"/>
              <a:t> </a:t>
            </a:r>
            <a:r>
              <a:rPr lang="fr-FR" sz="4400" dirty="0" err="1"/>
              <a:t>especially</a:t>
            </a:r>
            <a:r>
              <a:rPr lang="fr-FR" sz="4400" dirty="0"/>
              <a:t> fast, AKAZE </a:t>
            </a:r>
            <a:r>
              <a:rPr lang="fr-FR" sz="4400" dirty="0" err="1"/>
              <a:t>is</a:t>
            </a:r>
            <a:r>
              <a:rPr lang="fr-FR" sz="4400" dirty="0"/>
              <a:t> </a:t>
            </a:r>
            <a:r>
              <a:rPr lang="fr-FR" sz="4400" dirty="0" err="1"/>
              <a:t>still</a:t>
            </a:r>
            <a:r>
              <a:rPr lang="fr-FR" sz="4400" dirty="0"/>
              <a:t> more relevant in </a:t>
            </a:r>
            <a:r>
              <a:rPr lang="fr-FR" sz="4400" dirty="0" err="1"/>
              <a:t>our</a:t>
            </a:r>
            <a:r>
              <a:rPr lang="fr-FR" sz="4400" dirty="0"/>
              <a:t> case of </a:t>
            </a:r>
            <a:r>
              <a:rPr lang="fr-FR" sz="4400" dirty="0" err="1"/>
              <a:t>study</a:t>
            </a:r>
            <a:r>
              <a:rPr lang="fr-FR" sz="4400" dirty="0"/>
              <a:t>.</a:t>
            </a:r>
            <a:endParaRPr sz="4400" dirty="0"/>
          </a:p>
        </p:txBody>
      </p:sp>
    </p:spTree>
    <p:extLst>
      <p:ext uri="{BB962C8B-B14F-4D97-AF65-F5344CB8AC3E}">
        <p14:creationId xmlns:p14="http://schemas.microsoft.com/office/powerpoint/2010/main" val="30394817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23"/>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CONCLUSION</a:t>
            </a:r>
            <a:endParaRPr b="1" dirty="0">
              <a:solidFill>
                <a:schemeClr val="lt1"/>
              </a:solidFill>
              <a:latin typeface="Poppins"/>
              <a:ea typeface="Poppins"/>
              <a:cs typeface="Poppins"/>
              <a:sym typeface="Poppins"/>
            </a:endParaRPr>
          </a:p>
        </p:txBody>
      </p:sp>
      <p:pic>
        <p:nvPicPr>
          <p:cNvPr id="1272" name="Google Shape;1272;p23"/>
          <p:cNvPicPr preferRelativeResize="0"/>
          <p:nvPr/>
        </p:nvPicPr>
        <p:blipFill>
          <a:blip r:embed="rId3">
            <a:alphaModFix/>
          </a:blip>
          <a:stretch>
            <a:fillRect/>
          </a:stretch>
        </p:blipFill>
        <p:spPr>
          <a:xfrm>
            <a:off x="1015400" y="9831659"/>
            <a:ext cx="4239525" cy="4088100"/>
          </a:xfrm>
          <a:prstGeom prst="rect">
            <a:avLst/>
          </a:prstGeom>
          <a:noFill/>
          <a:ln>
            <a:noFill/>
          </a:ln>
        </p:spPr>
      </p:pic>
      <p:pic>
        <p:nvPicPr>
          <p:cNvPr id="1274" name="Google Shape;1274;p23"/>
          <p:cNvPicPr preferRelativeResize="0"/>
          <p:nvPr/>
        </p:nvPicPr>
        <p:blipFill>
          <a:blip r:embed="rId4">
            <a:alphaModFix/>
          </a:blip>
          <a:stretch>
            <a:fillRect/>
          </a:stretch>
        </p:blipFill>
        <p:spPr>
          <a:xfrm flipH="1">
            <a:off x="18446807" y="7629672"/>
            <a:ext cx="3577793" cy="8492073"/>
          </a:xfrm>
          <a:prstGeom prst="rect">
            <a:avLst/>
          </a:prstGeom>
          <a:noFill/>
          <a:ln>
            <a:noFill/>
          </a:ln>
        </p:spPr>
      </p:pic>
      <p:pic>
        <p:nvPicPr>
          <p:cNvPr id="1275" name="Google Shape;1275;p23"/>
          <p:cNvPicPr preferRelativeResize="0"/>
          <p:nvPr/>
        </p:nvPicPr>
        <p:blipFill>
          <a:blip r:embed="rId5">
            <a:alphaModFix/>
          </a:blip>
          <a:stretch>
            <a:fillRect/>
          </a:stretch>
        </p:blipFill>
        <p:spPr>
          <a:xfrm rot="5400000">
            <a:off x="10306535" y="9192034"/>
            <a:ext cx="8864773" cy="5367349"/>
          </a:xfrm>
          <a:prstGeom prst="rect">
            <a:avLst/>
          </a:prstGeom>
          <a:noFill/>
          <a:ln>
            <a:noFill/>
          </a:ln>
        </p:spPr>
      </p:pic>
      <p:sp>
        <p:nvSpPr>
          <p:cNvPr id="4" name="Google Shape;101;p19">
            <a:extLst>
              <a:ext uri="{FF2B5EF4-FFF2-40B4-BE49-F238E27FC236}">
                <a16:creationId xmlns:a16="http://schemas.microsoft.com/office/drawing/2014/main" id="{96572706-6E98-2CC1-AC0D-2D73D4DBA07B}"/>
              </a:ext>
            </a:extLst>
          </p:cNvPr>
          <p:cNvSpPr txBox="1">
            <a:spLocks noGrp="1"/>
          </p:cNvSpPr>
          <p:nvPr>
            <p:ph type="body" idx="1"/>
          </p:nvPr>
        </p:nvSpPr>
        <p:spPr>
          <a:xfrm>
            <a:off x="785094" y="3200242"/>
            <a:ext cx="21469200" cy="13690758"/>
          </a:xfrm>
          <a:prstGeom prst="rect">
            <a:avLst/>
          </a:prstGeom>
        </p:spPr>
        <p:txBody>
          <a:bodyPr spcFirstLastPara="1" wrap="square" lIns="91425" tIns="91425" rIns="91425" bIns="91425" numCol="1" anchor="t" anchorCtr="0">
            <a:noAutofit/>
          </a:bodyPr>
          <a:lstStyle/>
          <a:p>
            <a:pPr marL="0" lvl="0" indent="0" rtl="0">
              <a:spcBef>
                <a:spcPts val="0"/>
              </a:spcBef>
              <a:spcAft>
                <a:spcPts val="0"/>
              </a:spcAft>
              <a:buClr>
                <a:schemeClr val="dk1"/>
              </a:buClr>
              <a:buSzPts val="1100"/>
              <a:buFont typeface="Arial"/>
              <a:buNone/>
            </a:pPr>
            <a:r>
              <a:rPr lang="fr-FR" sz="4400" dirty="0" err="1"/>
              <a:t>Thanks</a:t>
            </a:r>
            <a:r>
              <a:rPr lang="fr-FR" sz="4400" dirty="0"/>
              <a:t> to </a:t>
            </a:r>
            <a:r>
              <a:rPr lang="fr-FR" sz="4400" dirty="0" err="1"/>
              <a:t>only</a:t>
            </a:r>
            <a:r>
              <a:rPr lang="fr-FR" sz="4400" dirty="0"/>
              <a:t> </a:t>
            </a:r>
            <a:r>
              <a:rPr lang="fr-FR" sz="4400" dirty="0" err="1"/>
              <a:t>two</a:t>
            </a:r>
            <a:r>
              <a:rPr lang="fr-FR" sz="4400" dirty="0"/>
              <a:t> images and a camera, </a:t>
            </a:r>
            <a:r>
              <a:rPr lang="fr-FR" sz="4400" dirty="0" err="1"/>
              <a:t>we</a:t>
            </a:r>
            <a:r>
              <a:rPr lang="fr-FR" sz="4400" dirty="0"/>
              <a:t> have been able to </a:t>
            </a:r>
            <a:r>
              <a:rPr lang="fr-FR" sz="4400" dirty="0" err="1"/>
              <a:t>compute</a:t>
            </a:r>
            <a:r>
              <a:rPr lang="fr-FR" sz="4400" dirty="0"/>
              <a:t> the </a:t>
            </a:r>
            <a:r>
              <a:rPr lang="fr-FR" sz="4400" dirty="0" err="1"/>
              <a:t>fundamental</a:t>
            </a:r>
            <a:r>
              <a:rPr lang="fr-FR" sz="4400" dirty="0"/>
              <a:t> matrix and </a:t>
            </a:r>
            <a:r>
              <a:rPr lang="fr-FR" sz="4400" dirty="0" err="1"/>
              <a:t>recover</a:t>
            </a:r>
            <a:r>
              <a:rPr lang="fr-FR" sz="4400" dirty="0"/>
              <a:t> the </a:t>
            </a:r>
            <a:r>
              <a:rPr lang="fr-FR" sz="4400" dirty="0" err="1"/>
              <a:t>epipolar</a:t>
            </a:r>
            <a:r>
              <a:rPr lang="fr-FR" sz="4400" dirty="0"/>
              <a:t> </a:t>
            </a:r>
            <a:r>
              <a:rPr lang="fr-FR" sz="4400" dirty="0" err="1"/>
              <a:t>geometry</a:t>
            </a:r>
            <a:r>
              <a:rPr lang="fr-FR" sz="4400" dirty="0"/>
              <a:t> of the </a:t>
            </a:r>
            <a:r>
              <a:rPr lang="fr-FR" sz="4400" dirty="0" err="1"/>
              <a:t>scene</a:t>
            </a:r>
            <a:r>
              <a:rPr lang="fr-FR" sz="4400" dirty="0"/>
              <a:t>. </a:t>
            </a:r>
            <a:r>
              <a:rPr lang="fr-FR" sz="4400" dirty="0" err="1"/>
              <a:t>We</a:t>
            </a:r>
            <a:r>
              <a:rPr lang="fr-FR" sz="4400" dirty="0"/>
              <a:t> can use </a:t>
            </a:r>
            <a:r>
              <a:rPr lang="fr-FR" sz="4400" dirty="0" err="1"/>
              <a:t>various</a:t>
            </a:r>
            <a:r>
              <a:rPr lang="fr-FR" sz="4400" dirty="0"/>
              <a:t> </a:t>
            </a:r>
            <a:r>
              <a:rPr lang="fr-FR" sz="4400" dirty="0" err="1"/>
              <a:t>methods</a:t>
            </a:r>
            <a:r>
              <a:rPr lang="fr-FR" sz="4400" dirty="0"/>
              <a:t> </a:t>
            </a:r>
            <a:r>
              <a:rPr lang="fr-FR" sz="4400" dirty="0" err="1"/>
              <a:t>such</a:t>
            </a:r>
            <a:r>
              <a:rPr lang="fr-FR" sz="4400" dirty="0"/>
              <a:t> as 8-point </a:t>
            </a:r>
            <a:r>
              <a:rPr lang="fr-FR" sz="4400" dirty="0" err="1"/>
              <a:t>algorithm</a:t>
            </a:r>
            <a:r>
              <a:rPr lang="fr-FR" sz="4400" dirty="0"/>
              <a:t>, </a:t>
            </a:r>
            <a:r>
              <a:rPr lang="fr-FR" sz="4400" dirty="0" err="1"/>
              <a:t>get</a:t>
            </a:r>
            <a:r>
              <a:rPr lang="fr-FR" sz="4400" dirty="0"/>
              <a:t> help to </a:t>
            </a:r>
            <a:r>
              <a:rPr lang="fr-FR" sz="4400" dirty="0" err="1"/>
              <a:t>generate</a:t>
            </a:r>
            <a:r>
              <a:rPr lang="fr-FR" sz="4400" dirty="0"/>
              <a:t> more </a:t>
            </a:r>
            <a:r>
              <a:rPr lang="fr-FR" sz="4400" dirty="0" err="1"/>
              <a:t>matching</a:t>
            </a:r>
            <a:r>
              <a:rPr lang="fr-FR" sz="4400" dirty="0"/>
              <a:t> points </a:t>
            </a:r>
            <a:r>
              <a:rPr lang="fr-FR" sz="4400" dirty="0" err="1"/>
              <a:t>with</a:t>
            </a:r>
            <a:r>
              <a:rPr lang="fr-FR" sz="4400" dirty="0"/>
              <a:t> the </a:t>
            </a:r>
            <a:r>
              <a:rPr lang="fr-FR" sz="4400" dirty="0" err="1"/>
              <a:t>algorithms</a:t>
            </a:r>
            <a:r>
              <a:rPr lang="fr-FR" sz="4400" dirty="0"/>
              <a:t> of </a:t>
            </a:r>
            <a:r>
              <a:rPr lang="fr-FR" sz="4400" dirty="0" err="1"/>
              <a:t>OpenCV</a:t>
            </a:r>
            <a:r>
              <a:rPr lang="fr-FR" sz="4400" dirty="0"/>
              <a:t>… </a:t>
            </a:r>
            <a:br>
              <a:rPr lang="fr-FR" sz="4400" dirty="0"/>
            </a:br>
            <a:br>
              <a:rPr lang="fr-FR" sz="4400" dirty="0"/>
            </a:br>
            <a:r>
              <a:rPr lang="fr-FR" sz="4400" dirty="0"/>
              <a:t>The </a:t>
            </a:r>
            <a:r>
              <a:rPr lang="fr-FR" sz="4400" dirty="0" err="1"/>
              <a:t>results</a:t>
            </a:r>
            <a:r>
              <a:rPr lang="fr-FR" sz="4400" dirty="0"/>
              <a:t> </a:t>
            </a:r>
            <a:r>
              <a:rPr lang="fr-FR" sz="4400" dirty="0" err="1"/>
              <a:t>generally</a:t>
            </a:r>
            <a:r>
              <a:rPr lang="fr-FR" sz="4400" dirty="0"/>
              <a:t> fit the reality, </a:t>
            </a:r>
            <a:r>
              <a:rPr lang="fr-FR" sz="4400" dirty="0" err="1"/>
              <a:t>however</a:t>
            </a:r>
            <a:r>
              <a:rPr lang="fr-FR" sz="4400" dirty="0"/>
              <a:t> </a:t>
            </a:r>
            <a:r>
              <a:rPr lang="fr-FR" sz="4400" dirty="0" err="1"/>
              <a:t>we</a:t>
            </a:r>
            <a:r>
              <a:rPr lang="fr-FR" sz="4400" dirty="0"/>
              <a:t> </a:t>
            </a:r>
            <a:r>
              <a:rPr lang="fr-FR" sz="4400" dirty="0" err="1"/>
              <a:t>still</a:t>
            </a:r>
            <a:r>
              <a:rPr lang="fr-FR" sz="4400" dirty="0"/>
              <a:t> have </a:t>
            </a:r>
            <a:r>
              <a:rPr lang="fr-FR" sz="4400" dirty="0" err="1"/>
              <a:t>sometimes</a:t>
            </a:r>
            <a:r>
              <a:rPr lang="fr-FR" sz="4400" dirty="0"/>
              <a:t> </a:t>
            </a:r>
            <a:r>
              <a:rPr lang="fr-FR" sz="4400" dirty="0" err="1"/>
              <a:t>many</a:t>
            </a:r>
            <a:r>
              <a:rPr lang="fr-FR" sz="4400" dirty="0"/>
              <a:t> gaps and part of the images are </a:t>
            </a:r>
            <a:r>
              <a:rPr lang="fr-FR" sz="4400" dirty="0" err="1"/>
              <a:t>working</a:t>
            </a:r>
            <a:r>
              <a:rPr lang="fr-FR" sz="4400" dirty="0"/>
              <a:t> </a:t>
            </a:r>
            <a:r>
              <a:rPr lang="fr-FR" sz="4400" dirty="0" err="1"/>
              <a:t>better</a:t>
            </a:r>
            <a:r>
              <a:rPr lang="fr-FR" sz="4400" dirty="0"/>
              <a:t> </a:t>
            </a:r>
            <a:r>
              <a:rPr lang="fr-FR" sz="4400" dirty="0" err="1"/>
              <a:t>than</a:t>
            </a:r>
            <a:r>
              <a:rPr lang="fr-FR" sz="4400" dirty="0"/>
              <a:t> </a:t>
            </a:r>
            <a:r>
              <a:rPr lang="fr-FR" sz="4400" dirty="0" err="1"/>
              <a:t>others</a:t>
            </a:r>
            <a:r>
              <a:rPr lang="fr-FR" sz="4400" dirty="0"/>
              <a:t>. </a:t>
            </a:r>
            <a:r>
              <a:rPr lang="fr-FR" sz="4400" dirty="0" err="1"/>
              <a:t>We</a:t>
            </a:r>
            <a:r>
              <a:rPr lang="fr-FR" sz="4400" dirty="0"/>
              <a:t> </a:t>
            </a:r>
            <a:r>
              <a:rPr lang="fr-FR" sz="4400" dirty="0" err="1"/>
              <a:t>saw</a:t>
            </a:r>
            <a:r>
              <a:rPr lang="fr-FR" sz="4400" dirty="0"/>
              <a:t> for </a:t>
            </a:r>
            <a:r>
              <a:rPr lang="fr-FR" sz="4400" dirty="0" err="1"/>
              <a:t>example</a:t>
            </a:r>
            <a:r>
              <a:rPr lang="fr-FR" sz="4400" dirty="0"/>
              <a:t> </a:t>
            </a:r>
            <a:r>
              <a:rPr lang="fr-FR" sz="4400" dirty="0" err="1"/>
              <a:t>that</a:t>
            </a:r>
            <a:r>
              <a:rPr lang="fr-FR" sz="4400" dirty="0"/>
              <a:t> the images </a:t>
            </a:r>
            <a:r>
              <a:rPr lang="fr-FR" sz="4400" dirty="0" err="1"/>
              <a:t>with</a:t>
            </a:r>
            <a:r>
              <a:rPr lang="fr-FR" sz="4400" dirty="0"/>
              <a:t> </a:t>
            </a:r>
            <a:r>
              <a:rPr lang="fr-FR" sz="4400" dirty="0" err="1"/>
              <a:t>target</a:t>
            </a:r>
            <a:r>
              <a:rPr lang="fr-FR" sz="4400" dirty="0"/>
              <a:t> </a:t>
            </a:r>
            <a:r>
              <a:rPr lang="fr-FR" sz="4400" dirty="0" err="1"/>
              <a:t>object</a:t>
            </a:r>
            <a:r>
              <a:rPr lang="fr-FR" sz="4400" dirty="0"/>
              <a:t> not on the </a:t>
            </a:r>
            <a:r>
              <a:rPr lang="fr-FR" sz="4400" dirty="0" err="1"/>
              <a:t>same</a:t>
            </a:r>
            <a:r>
              <a:rPr lang="fr-FR" sz="4400" dirty="0"/>
              <a:t> plane </a:t>
            </a:r>
            <a:r>
              <a:rPr lang="fr-FR" sz="4400" dirty="0" err="1"/>
              <a:t>allow</a:t>
            </a:r>
            <a:r>
              <a:rPr lang="fr-FR" sz="4400" dirty="0"/>
              <a:t> us to </a:t>
            </a:r>
            <a:r>
              <a:rPr lang="fr-FR" sz="4400" dirty="0" err="1"/>
              <a:t>compute</a:t>
            </a:r>
            <a:r>
              <a:rPr lang="fr-FR" sz="4400" dirty="0"/>
              <a:t> a more </a:t>
            </a:r>
            <a:r>
              <a:rPr lang="fr-FR" sz="4400" dirty="0" err="1"/>
              <a:t>accurate</a:t>
            </a:r>
            <a:r>
              <a:rPr lang="fr-FR" sz="4400" dirty="0"/>
              <a:t> F matrix. </a:t>
            </a:r>
          </a:p>
          <a:p>
            <a:pPr marL="0" lvl="0" indent="0" rtl="0">
              <a:spcBef>
                <a:spcPts val="0"/>
              </a:spcBef>
              <a:spcAft>
                <a:spcPts val="0"/>
              </a:spcAft>
              <a:buClr>
                <a:schemeClr val="dk1"/>
              </a:buClr>
              <a:buSzPts val="1100"/>
              <a:buFont typeface="Arial"/>
              <a:buNone/>
            </a:pPr>
            <a:endParaRPr lang="fr-FR" sz="4400" dirty="0"/>
          </a:p>
          <a:p>
            <a:pPr marL="0" lvl="0" indent="0" rtl="0">
              <a:spcBef>
                <a:spcPts val="0"/>
              </a:spcBef>
              <a:spcAft>
                <a:spcPts val="0"/>
              </a:spcAft>
              <a:buClr>
                <a:schemeClr val="dk1"/>
              </a:buClr>
              <a:buSzPts val="1100"/>
              <a:buFont typeface="Arial"/>
              <a:buNone/>
            </a:pPr>
            <a:r>
              <a:rPr lang="fr-FR" sz="4400" dirty="0" err="1"/>
              <a:t>We</a:t>
            </a:r>
            <a:r>
              <a:rPr lang="fr-FR" sz="4400" dirty="0"/>
              <a:t> can </a:t>
            </a:r>
            <a:r>
              <a:rPr lang="fr-FR" sz="4400" dirty="0" err="1"/>
              <a:t>explain</a:t>
            </a:r>
            <a:r>
              <a:rPr lang="fr-FR" sz="4400" dirty="0"/>
              <a:t> the </a:t>
            </a:r>
            <a:r>
              <a:rPr lang="fr-FR" sz="4400" dirty="0" err="1"/>
              <a:t>occasional</a:t>
            </a:r>
            <a:r>
              <a:rPr lang="fr-FR" sz="4400" dirty="0"/>
              <a:t> </a:t>
            </a:r>
            <a:r>
              <a:rPr lang="fr-FR" sz="4400" dirty="0" err="1"/>
              <a:t>poor</a:t>
            </a:r>
            <a:r>
              <a:rPr lang="fr-FR" sz="4400" dirty="0"/>
              <a:t> </a:t>
            </a:r>
            <a:r>
              <a:rPr lang="fr-FR" sz="4400" dirty="0" err="1"/>
              <a:t>results</a:t>
            </a:r>
            <a:r>
              <a:rPr lang="fr-FR" sz="4400" dirty="0"/>
              <a:t> </a:t>
            </a:r>
            <a:r>
              <a:rPr lang="fr-FR" sz="4400" dirty="0" err="1"/>
              <a:t>with</a:t>
            </a:r>
            <a:r>
              <a:rPr lang="fr-FR" sz="4400" dirty="0"/>
              <a:t> </a:t>
            </a:r>
            <a:r>
              <a:rPr lang="fr-FR" sz="4400" dirty="0" err="1"/>
              <a:t>many</a:t>
            </a:r>
            <a:r>
              <a:rPr lang="fr-FR" sz="4400" dirty="0"/>
              <a:t> </a:t>
            </a:r>
            <a:r>
              <a:rPr lang="fr-FR" sz="4400" dirty="0" err="1"/>
              <a:t>factors</a:t>
            </a:r>
            <a:r>
              <a:rPr lang="fr-FR" sz="4400" dirty="0"/>
              <a:t>:</a:t>
            </a:r>
          </a:p>
          <a:p>
            <a:pPr marL="0" lvl="0" indent="0" rtl="0">
              <a:spcBef>
                <a:spcPts val="0"/>
              </a:spcBef>
              <a:spcAft>
                <a:spcPts val="0"/>
              </a:spcAft>
              <a:buClr>
                <a:schemeClr val="dk1"/>
              </a:buClr>
              <a:buSzPts val="1100"/>
              <a:buNone/>
            </a:pPr>
            <a:r>
              <a:rPr lang="fr-FR" sz="4400" dirty="0"/>
              <a:t>- The camera </a:t>
            </a:r>
            <a:r>
              <a:rPr lang="fr-FR" sz="4400" dirty="0" err="1"/>
              <a:t>used</a:t>
            </a:r>
            <a:r>
              <a:rPr lang="fr-FR" sz="4400" dirty="0"/>
              <a:t> has a lot of post </a:t>
            </a:r>
            <a:r>
              <a:rPr lang="fr-FR" sz="4400" dirty="0" err="1"/>
              <a:t>processing</a:t>
            </a:r>
            <a:r>
              <a:rPr lang="fr-FR" sz="4400" dirty="0"/>
              <a:t> and </a:t>
            </a:r>
            <a:r>
              <a:rPr lang="fr-FR" sz="4400" dirty="0" err="1"/>
              <a:t>meaningful</a:t>
            </a:r>
            <a:r>
              <a:rPr lang="fr-FR" sz="4400" dirty="0"/>
              <a:t> </a:t>
            </a:r>
            <a:r>
              <a:rPr lang="fr-FR" sz="4400" dirty="0" err="1"/>
              <a:t>distortion</a:t>
            </a:r>
            <a:r>
              <a:rPr lang="fr-FR" sz="4400" dirty="0"/>
              <a:t>, as an iPhone mobile camera</a:t>
            </a:r>
          </a:p>
          <a:p>
            <a:pPr marL="0" lvl="0" indent="0" rtl="0">
              <a:spcBef>
                <a:spcPts val="0"/>
              </a:spcBef>
              <a:spcAft>
                <a:spcPts val="0"/>
              </a:spcAft>
              <a:buClr>
                <a:schemeClr val="dk1"/>
              </a:buClr>
              <a:buSzPts val="1100"/>
              <a:buNone/>
            </a:pPr>
            <a:r>
              <a:rPr lang="fr-FR" sz="4400" dirty="0"/>
              <a:t>- The 8-point </a:t>
            </a:r>
            <a:r>
              <a:rPr lang="fr-FR" sz="4400" dirty="0" err="1"/>
              <a:t>algorithm</a:t>
            </a:r>
            <a:r>
              <a:rPr lang="fr-FR" sz="4400" dirty="0"/>
              <a:t> </a:t>
            </a:r>
            <a:r>
              <a:rPr lang="fr-FR" sz="4400" dirty="0" err="1"/>
              <a:t>is</a:t>
            </a:r>
            <a:r>
              <a:rPr lang="fr-FR" sz="4400" dirty="0"/>
              <a:t> sensitive to noise</a:t>
            </a:r>
          </a:p>
          <a:p>
            <a:pPr marL="0" lvl="0" indent="0" rtl="0">
              <a:spcBef>
                <a:spcPts val="0"/>
              </a:spcBef>
              <a:spcAft>
                <a:spcPts val="0"/>
              </a:spcAft>
              <a:buClr>
                <a:schemeClr val="dk1"/>
              </a:buClr>
              <a:buSzPts val="1100"/>
              <a:buNone/>
            </a:pPr>
            <a:r>
              <a:rPr lang="fr-FR" sz="4400" dirty="0"/>
              <a:t>- </a:t>
            </a:r>
            <a:r>
              <a:rPr lang="fr-FR" sz="4400" dirty="0" err="1"/>
              <a:t>We</a:t>
            </a:r>
            <a:r>
              <a:rPr lang="fr-FR" sz="4400" dirty="0"/>
              <a:t> </a:t>
            </a:r>
            <a:r>
              <a:rPr lang="fr-FR" sz="4400" dirty="0" err="1"/>
              <a:t>didn’t</a:t>
            </a:r>
            <a:r>
              <a:rPr lang="fr-FR" sz="4400" dirty="0"/>
              <a:t> </a:t>
            </a:r>
            <a:r>
              <a:rPr lang="fr-FR" sz="4400" dirty="0" err="1"/>
              <a:t>normalize</a:t>
            </a:r>
            <a:r>
              <a:rPr lang="fr-FR" sz="4400" dirty="0"/>
              <a:t> the </a:t>
            </a:r>
            <a:r>
              <a:rPr lang="fr-FR" sz="4400" dirty="0" err="1"/>
              <a:t>coordinates</a:t>
            </a:r>
            <a:endParaRPr lang="fr-FR" sz="4400" dirty="0"/>
          </a:p>
          <a:p>
            <a:pPr marL="0" lvl="0" indent="0" rtl="0">
              <a:spcBef>
                <a:spcPts val="0"/>
              </a:spcBef>
              <a:spcAft>
                <a:spcPts val="0"/>
              </a:spcAft>
              <a:buClr>
                <a:schemeClr val="dk1"/>
              </a:buClr>
              <a:buSzPts val="1100"/>
              <a:buNone/>
            </a:pPr>
            <a:endParaRPr lang="fr-FR" sz="4400" dirty="0"/>
          </a:p>
          <a:p>
            <a:pPr marL="0" lvl="0" indent="0" rtl="0">
              <a:spcBef>
                <a:spcPts val="0"/>
              </a:spcBef>
              <a:spcAft>
                <a:spcPts val="0"/>
              </a:spcAft>
              <a:buClr>
                <a:schemeClr val="dk1"/>
              </a:buClr>
              <a:buSzPts val="1100"/>
              <a:buNone/>
            </a:pPr>
            <a:r>
              <a:rPr lang="fr-FR" sz="4400" dirty="0" err="1"/>
              <a:t>What</a:t>
            </a:r>
            <a:r>
              <a:rPr lang="fr-FR" sz="4400" dirty="0"/>
              <a:t> </a:t>
            </a:r>
            <a:r>
              <a:rPr lang="fr-FR" sz="4400" dirty="0" err="1"/>
              <a:t>we</a:t>
            </a:r>
            <a:r>
              <a:rPr lang="fr-FR" sz="4400" dirty="0"/>
              <a:t> can </a:t>
            </a:r>
            <a:r>
              <a:rPr lang="fr-FR" sz="4400" dirty="0" err="1"/>
              <a:t>improve</a:t>
            </a:r>
            <a:r>
              <a:rPr lang="fr-FR" sz="4400" dirty="0"/>
              <a:t> </a:t>
            </a:r>
            <a:r>
              <a:rPr lang="fr-FR" sz="4400" dirty="0" err="1"/>
              <a:t>next</a:t>
            </a:r>
            <a:r>
              <a:rPr lang="fr-FR" sz="4400" dirty="0"/>
              <a:t> time: a more </a:t>
            </a:r>
            <a:r>
              <a:rPr lang="fr-FR" sz="4400" dirty="0" err="1"/>
              <a:t>controlled</a:t>
            </a:r>
            <a:r>
              <a:rPr lang="fr-FR" sz="4400" dirty="0"/>
              <a:t> </a:t>
            </a:r>
            <a:r>
              <a:rPr lang="fr-FR" sz="4400" dirty="0" err="1"/>
              <a:t>movement</a:t>
            </a:r>
            <a:r>
              <a:rPr lang="fr-FR" sz="4400" dirty="0"/>
              <a:t> </a:t>
            </a:r>
            <a:r>
              <a:rPr lang="fr-FR" sz="4400" dirty="0" err="1"/>
              <a:t>between</a:t>
            </a:r>
            <a:r>
              <a:rPr lang="fr-FR" sz="4400" dirty="0"/>
              <a:t> the </a:t>
            </a:r>
            <a:r>
              <a:rPr lang="fr-FR" sz="4400" dirty="0" err="1"/>
              <a:t>two</a:t>
            </a:r>
            <a:r>
              <a:rPr lang="fr-FR" sz="4400" dirty="0"/>
              <a:t> images, more </a:t>
            </a:r>
            <a:r>
              <a:rPr lang="fr-FR" sz="4400" dirty="0" err="1"/>
              <a:t>suitable</a:t>
            </a:r>
            <a:r>
              <a:rPr lang="fr-FR" sz="4400" dirty="0"/>
              <a:t> images </a:t>
            </a:r>
            <a:r>
              <a:rPr lang="fr-FR" sz="4400" dirty="0" err="1"/>
              <a:t>with</a:t>
            </a:r>
            <a:r>
              <a:rPr lang="fr-FR" sz="4400" dirty="0"/>
              <a:t> </a:t>
            </a:r>
            <a:r>
              <a:rPr lang="fr-FR" sz="4400" dirty="0" err="1"/>
              <a:t>less</a:t>
            </a:r>
            <a:r>
              <a:rPr lang="fr-FR" sz="4400" dirty="0"/>
              <a:t> noise, </a:t>
            </a:r>
            <a:r>
              <a:rPr lang="fr-FR" sz="4400" dirty="0" err="1"/>
              <a:t>normalization</a:t>
            </a:r>
            <a:r>
              <a:rPr lang="fr-FR" sz="4400" dirty="0"/>
              <a:t>…</a:t>
            </a:r>
          </a:p>
          <a:p>
            <a:pPr marL="0" lvl="0" indent="0" rtl="0">
              <a:spcBef>
                <a:spcPts val="0"/>
              </a:spcBef>
              <a:spcAft>
                <a:spcPts val="0"/>
              </a:spcAft>
              <a:buClr>
                <a:schemeClr val="dk1"/>
              </a:buClr>
              <a:buSzPts val="1100"/>
              <a:buNone/>
            </a:pPr>
            <a:endParaRPr lang="fr-FR" sz="4400" dirty="0"/>
          </a:p>
          <a:p>
            <a:pPr marL="0" lvl="0" indent="0" rtl="0">
              <a:spcBef>
                <a:spcPts val="0"/>
              </a:spcBef>
              <a:spcAft>
                <a:spcPts val="0"/>
              </a:spcAft>
              <a:buClr>
                <a:schemeClr val="dk1"/>
              </a:buClr>
              <a:buSzPts val="1100"/>
              <a:buNone/>
            </a:pPr>
            <a:r>
              <a:rPr lang="fr-FR" sz="4400" dirty="0" err="1"/>
              <a:t>However</a:t>
            </a:r>
            <a:r>
              <a:rPr lang="fr-FR" sz="4400" dirty="0"/>
              <a:t> </a:t>
            </a:r>
            <a:r>
              <a:rPr lang="fr-FR" sz="4400" dirty="0" err="1"/>
              <a:t>even</a:t>
            </a:r>
            <a:r>
              <a:rPr lang="fr-FR" sz="4400" dirty="0"/>
              <a:t> </a:t>
            </a:r>
            <a:r>
              <a:rPr lang="fr-FR" sz="4400" dirty="0" err="1"/>
              <a:t>with</a:t>
            </a:r>
            <a:r>
              <a:rPr lang="fr-FR" sz="4400" dirty="0"/>
              <a:t> </a:t>
            </a:r>
            <a:r>
              <a:rPr lang="fr-FR" sz="4400" dirty="0" err="1"/>
              <a:t>homemade</a:t>
            </a:r>
            <a:r>
              <a:rPr lang="fr-FR" sz="4400" dirty="0"/>
              <a:t> </a:t>
            </a:r>
            <a:r>
              <a:rPr lang="fr-FR" sz="4400" dirty="0" err="1"/>
              <a:t>pictures</a:t>
            </a:r>
            <a:r>
              <a:rPr lang="fr-FR" sz="4400" dirty="0"/>
              <a:t> </a:t>
            </a:r>
            <a:r>
              <a:rPr lang="fr-FR" sz="4400" dirty="0" err="1"/>
              <a:t>we</a:t>
            </a:r>
            <a:r>
              <a:rPr lang="fr-FR" sz="4400" dirty="0"/>
              <a:t> have been able to </a:t>
            </a:r>
            <a:r>
              <a:rPr lang="fr-FR" sz="4400" dirty="0" err="1"/>
              <a:t>analyze</a:t>
            </a:r>
            <a:r>
              <a:rPr lang="fr-FR" sz="4400" dirty="0"/>
              <a:t> the </a:t>
            </a:r>
            <a:r>
              <a:rPr lang="fr-FR" sz="4400" dirty="0" err="1"/>
              <a:t>epipolar</a:t>
            </a:r>
            <a:r>
              <a:rPr lang="fr-FR" sz="4400" dirty="0"/>
              <a:t> </a:t>
            </a:r>
            <a:r>
              <a:rPr lang="fr-FR" sz="4400" dirty="0" err="1"/>
              <a:t>geometry</a:t>
            </a:r>
            <a:r>
              <a:rPr lang="fr-FR" sz="4400" dirty="0"/>
              <a:t> and </a:t>
            </a:r>
            <a:r>
              <a:rPr lang="fr-FR" sz="4400" dirty="0" err="1"/>
              <a:t>work</a:t>
            </a:r>
            <a:r>
              <a:rPr lang="fr-FR" sz="4400" dirty="0"/>
              <a:t> on </a:t>
            </a:r>
            <a:r>
              <a:rPr lang="fr-FR" sz="4400" dirty="0" err="1"/>
              <a:t>stereo</a:t>
            </a:r>
            <a:r>
              <a:rPr lang="fr-FR" sz="4400" dirty="0"/>
              <a:t> basics.</a:t>
            </a:r>
          </a:p>
          <a:p>
            <a:pPr marL="571500" lvl="0" indent="-571500" rtl="0">
              <a:spcBef>
                <a:spcPts val="0"/>
              </a:spcBef>
              <a:spcAft>
                <a:spcPts val="0"/>
              </a:spcAft>
              <a:buClr>
                <a:schemeClr val="dk1"/>
              </a:buClr>
              <a:buSzPts val="1100"/>
              <a:buFontTx/>
              <a:buChar char="-"/>
            </a:pPr>
            <a:endParaRPr lang="fr-FR" sz="4400" dirty="0"/>
          </a:p>
          <a:p>
            <a:pPr marL="0" lvl="0" indent="0" rtl="0">
              <a:spcBef>
                <a:spcPts val="0"/>
              </a:spcBef>
              <a:spcAft>
                <a:spcPts val="0"/>
              </a:spcAft>
              <a:buClr>
                <a:schemeClr val="dk1"/>
              </a:buClr>
              <a:buSzPts val="1100"/>
              <a:buFont typeface="Arial"/>
              <a:buNone/>
            </a:pPr>
            <a:endParaRPr sz="4400" dirty="0"/>
          </a:p>
        </p:txBody>
      </p:sp>
    </p:spTree>
    <p:extLst>
      <p:ext uri="{BB962C8B-B14F-4D97-AF65-F5344CB8AC3E}">
        <p14:creationId xmlns:p14="http://schemas.microsoft.com/office/powerpoint/2010/main" val="3507671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sz="8000" dirty="0"/>
              <a:t>PROJECT </a:t>
            </a:r>
            <a:r>
              <a:rPr lang="en" sz="8000" dirty="0">
                <a:solidFill>
                  <a:schemeClr val="lt1"/>
                </a:solidFill>
                <a:latin typeface="Poppins"/>
                <a:ea typeface="Poppins"/>
                <a:cs typeface="Poppins"/>
                <a:sym typeface="Poppins"/>
              </a:rPr>
              <a:t>STRUCTURE / </a:t>
            </a:r>
            <a:r>
              <a:rPr lang="en" sz="8000" dirty="0">
                <a:sym typeface="Poppins"/>
              </a:rPr>
              <a:t>8-PTS ALGORITHM</a:t>
            </a:r>
            <a:endParaRPr sz="8000" dirty="0"/>
          </a:p>
        </p:txBody>
      </p:sp>
      <p:sp>
        <p:nvSpPr>
          <p:cNvPr id="101" name="Google Shape;101;p19"/>
          <p:cNvSpPr txBox="1">
            <a:spLocks noGrp="1"/>
          </p:cNvSpPr>
          <p:nvPr>
            <p:ph type="body" idx="1"/>
          </p:nvPr>
        </p:nvSpPr>
        <p:spPr>
          <a:xfrm>
            <a:off x="785375" y="3419000"/>
            <a:ext cx="21469200" cy="11930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fr-FR" dirty="0"/>
              <a:t>This </a:t>
            </a:r>
            <a:r>
              <a:rPr lang="fr-FR" dirty="0" err="1"/>
              <a:t>project</a:t>
            </a:r>
            <a:r>
              <a:rPr lang="fr-FR" dirty="0"/>
              <a:t> </a:t>
            </a:r>
            <a:r>
              <a:rPr lang="fr-FR" dirty="0" err="1"/>
              <a:t>is</a:t>
            </a:r>
            <a:r>
              <a:rPr lang="fr-FR" dirty="0"/>
              <a:t> </a:t>
            </a:r>
            <a:r>
              <a:rPr lang="fr-FR" dirty="0" err="1"/>
              <a:t>implemented</a:t>
            </a:r>
            <a:r>
              <a:rPr lang="fr-FR" dirty="0"/>
              <a:t> in Python, and C++ for the </a:t>
            </a:r>
            <a:r>
              <a:rPr lang="fr-FR" dirty="0" err="1"/>
              <a:t>OpenCV</a:t>
            </a:r>
            <a:r>
              <a:rPr lang="fr-FR" dirty="0"/>
              <a:t> Part. Images are </a:t>
            </a:r>
            <a:r>
              <a:rPr lang="fr-FR" dirty="0" err="1"/>
              <a:t>stored</a:t>
            </a:r>
            <a:r>
              <a:rPr lang="fr-FR" dirty="0"/>
              <a:t> in the </a:t>
            </a:r>
            <a:r>
              <a:rPr lang="fr-FR" dirty="0" err="1"/>
              <a:t>img</a:t>
            </a:r>
            <a:r>
              <a:rPr lang="fr-FR" dirty="0"/>
              <a:t> folder. </a:t>
            </a:r>
            <a:r>
              <a:rPr lang="fr-FR" dirty="0" err="1"/>
              <a:t>We</a:t>
            </a:r>
            <a:r>
              <a:rPr lang="fr-FR" dirty="0"/>
              <a:t> </a:t>
            </a:r>
            <a:r>
              <a:rPr lang="fr-FR" dirty="0" err="1"/>
              <a:t>will</a:t>
            </a:r>
            <a:r>
              <a:rPr lang="fr-FR" dirty="0"/>
              <a:t> </a:t>
            </a:r>
            <a:r>
              <a:rPr lang="fr-FR" dirty="0" err="1"/>
              <a:t>consider</a:t>
            </a:r>
            <a:r>
              <a:rPr lang="fr-FR" dirty="0"/>
              <a:t> images </a:t>
            </a:r>
            <a:r>
              <a:rPr lang="fr-FR" dirty="0" err="1"/>
              <a:t>with</a:t>
            </a:r>
            <a:r>
              <a:rPr lang="fr-FR" dirty="0"/>
              <a:t> </a:t>
            </a:r>
            <a:r>
              <a:rPr lang="fr-FR" dirty="0" err="1"/>
              <a:t>various</a:t>
            </a:r>
            <a:r>
              <a:rPr lang="fr-FR" dirty="0"/>
              <a:t> </a:t>
            </a:r>
            <a:r>
              <a:rPr lang="fr-FR" dirty="0" err="1"/>
              <a:t>target</a:t>
            </a:r>
            <a:r>
              <a:rPr lang="fr-FR" dirty="0"/>
              <a:t> </a:t>
            </a:r>
            <a:r>
              <a:rPr lang="fr-FR" dirty="0" err="1"/>
              <a:t>objects</a:t>
            </a:r>
            <a:r>
              <a:rPr lang="fr-FR" dirty="0"/>
              <a:t> on the </a:t>
            </a:r>
            <a:r>
              <a:rPr lang="fr-FR" dirty="0" err="1"/>
              <a:t>same</a:t>
            </a:r>
            <a:r>
              <a:rPr lang="fr-FR" dirty="0"/>
              <a:t> plane, and images </a:t>
            </a:r>
            <a:r>
              <a:rPr lang="fr-FR" dirty="0" err="1"/>
              <a:t>with</a:t>
            </a:r>
            <a:r>
              <a:rPr lang="fr-FR" dirty="0"/>
              <a:t> </a:t>
            </a:r>
            <a:r>
              <a:rPr lang="fr-FR" dirty="0" err="1"/>
              <a:t>various</a:t>
            </a:r>
            <a:r>
              <a:rPr lang="fr-FR" dirty="0"/>
              <a:t> </a:t>
            </a:r>
            <a:r>
              <a:rPr lang="fr-FR" dirty="0" err="1"/>
              <a:t>target</a:t>
            </a:r>
            <a:r>
              <a:rPr lang="fr-FR" dirty="0"/>
              <a:t> </a:t>
            </a:r>
            <a:r>
              <a:rPr lang="fr-FR" dirty="0" err="1"/>
              <a:t>objects</a:t>
            </a:r>
            <a:r>
              <a:rPr lang="fr-FR" dirty="0"/>
              <a:t> on </a:t>
            </a:r>
            <a:r>
              <a:rPr lang="fr-FR" dirty="0" err="1"/>
              <a:t>different</a:t>
            </a:r>
            <a:r>
              <a:rPr lang="fr-FR" dirty="0"/>
              <a:t> planes. </a:t>
            </a:r>
          </a:p>
          <a:p>
            <a:pPr marL="0" lvl="0" indent="0" algn="l" rtl="0">
              <a:spcBef>
                <a:spcPts val="0"/>
              </a:spcBef>
              <a:spcAft>
                <a:spcPts val="0"/>
              </a:spcAft>
              <a:buClr>
                <a:schemeClr val="dk1"/>
              </a:buClr>
              <a:buSzPts val="1100"/>
              <a:buFont typeface="Arial"/>
              <a:buNone/>
            </a:pPr>
            <a:endParaRPr lang="fr-FR" dirty="0"/>
          </a:p>
          <a:p>
            <a:pPr marL="0" lvl="0" indent="0" algn="l" rtl="0">
              <a:spcBef>
                <a:spcPts val="0"/>
              </a:spcBef>
              <a:spcAft>
                <a:spcPts val="0"/>
              </a:spcAft>
              <a:buClr>
                <a:schemeClr val="dk1"/>
              </a:buClr>
              <a:buSzPts val="1100"/>
              <a:buFont typeface="Arial"/>
              <a:buNone/>
            </a:pPr>
            <a:r>
              <a:rPr lang="fr-FR" dirty="0"/>
              <a:t>The </a:t>
            </a:r>
            <a:r>
              <a:rPr lang="fr-FR" dirty="0" err="1"/>
              <a:t>aim</a:t>
            </a:r>
            <a:r>
              <a:rPr lang="fr-FR" dirty="0"/>
              <a:t> </a:t>
            </a:r>
            <a:r>
              <a:rPr lang="fr-FR" dirty="0" err="1"/>
              <a:t>is</a:t>
            </a:r>
            <a:r>
              <a:rPr lang="fr-FR" dirty="0"/>
              <a:t> to </a:t>
            </a:r>
            <a:r>
              <a:rPr lang="fr-FR" dirty="0" err="1"/>
              <a:t>compute</a:t>
            </a:r>
            <a:r>
              <a:rPr lang="fr-FR" dirty="0"/>
              <a:t> the </a:t>
            </a:r>
            <a:r>
              <a:rPr lang="fr-FR" dirty="0" err="1"/>
              <a:t>fundamental</a:t>
            </a:r>
            <a:r>
              <a:rPr lang="fr-FR" dirty="0"/>
              <a:t> matrix, and </a:t>
            </a:r>
            <a:r>
              <a:rPr lang="fr-FR" dirty="0" err="1"/>
              <a:t>find</a:t>
            </a:r>
            <a:r>
              <a:rPr lang="fr-FR" dirty="0"/>
              <a:t> camera </a:t>
            </a:r>
            <a:r>
              <a:rPr lang="fr-FR" dirty="0" err="1"/>
              <a:t>parameters</a:t>
            </a:r>
            <a:r>
              <a:rPr lang="fr-FR" dirty="0"/>
              <a:t>.</a:t>
            </a:r>
          </a:p>
          <a:p>
            <a:pPr marL="0" lvl="0" indent="0" algn="l" rtl="0">
              <a:spcBef>
                <a:spcPts val="0"/>
              </a:spcBef>
              <a:spcAft>
                <a:spcPts val="0"/>
              </a:spcAft>
              <a:buClr>
                <a:schemeClr val="dk1"/>
              </a:buClr>
              <a:buSzPts val="1100"/>
              <a:buFont typeface="Arial"/>
              <a:buNone/>
            </a:pPr>
            <a:endParaRPr lang="fr-FR" dirty="0"/>
          </a:p>
          <a:p>
            <a:pPr marL="0" lvl="0" indent="0" algn="l" rtl="0">
              <a:spcBef>
                <a:spcPts val="0"/>
              </a:spcBef>
              <a:spcAft>
                <a:spcPts val="0"/>
              </a:spcAft>
              <a:buClr>
                <a:schemeClr val="dk1"/>
              </a:buClr>
              <a:buSzPts val="1100"/>
              <a:buFont typeface="Arial"/>
              <a:buNone/>
            </a:pPr>
            <a:r>
              <a:rPr lang="fr-FR" dirty="0"/>
              <a:t>To do </a:t>
            </a:r>
            <a:r>
              <a:rPr lang="fr-FR" dirty="0" err="1"/>
              <a:t>so</a:t>
            </a:r>
            <a:r>
              <a:rPr lang="fr-FR" dirty="0"/>
              <a:t>, </a:t>
            </a:r>
            <a:r>
              <a:rPr lang="fr-FR" dirty="0" err="1"/>
              <a:t>we</a:t>
            </a:r>
            <a:r>
              <a:rPr lang="fr-FR" dirty="0"/>
              <a:t> use the 8-points </a:t>
            </a:r>
            <a:r>
              <a:rPr lang="fr-FR" dirty="0" err="1"/>
              <a:t>algorithm</a:t>
            </a:r>
            <a:r>
              <a:rPr lang="fr-FR" dirty="0"/>
              <a:t> : the points </a:t>
            </a:r>
            <a:r>
              <a:rPr lang="fr-FR" dirty="0" err="1"/>
              <a:t>coordinates</a:t>
            </a:r>
            <a:r>
              <a:rPr lang="fr-FR" dirty="0"/>
              <a:t> are </a:t>
            </a:r>
            <a:r>
              <a:rPr lang="fr-FR" dirty="0" err="1"/>
              <a:t>described</a:t>
            </a:r>
            <a:r>
              <a:rPr lang="fr-FR" dirty="0"/>
              <a:t> in a .txt file, </a:t>
            </a:r>
            <a:r>
              <a:rPr lang="fr-FR" dirty="0" err="1"/>
              <a:t>which</a:t>
            </a:r>
            <a:r>
              <a:rPr lang="fr-FR" dirty="0"/>
              <a:t> </a:t>
            </a:r>
            <a:r>
              <a:rPr lang="fr-FR" dirty="0" err="1"/>
              <a:t>is</a:t>
            </a:r>
            <a:r>
              <a:rPr lang="fr-FR" dirty="0"/>
              <a:t> </a:t>
            </a:r>
            <a:r>
              <a:rPr lang="fr-FR" dirty="0" err="1"/>
              <a:t>parsed</a:t>
            </a:r>
            <a:r>
              <a:rPr lang="fr-FR" dirty="0"/>
              <a:t> by the program. </a:t>
            </a:r>
            <a:r>
              <a:rPr lang="fr-FR" dirty="0" err="1"/>
              <a:t>Then</a:t>
            </a:r>
            <a:r>
              <a:rPr lang="fr-FR" dirty="0"/>
              <a:t> </a:t>
            </a:r>
            <a:r>
              <a:rPr lang="fr-FR" dirty="0" err="1"/>
              <a:t>we</a:t>
            </a:r>
            <a:r>
              <a:rPr lang="fr-FR" dirty="0"/>
              <a:t> can </a:t>
            </a:r>
            <a:r>
              <a:rPr lang="fr-FR" dirty="0" err="1"/>
              <a:t>begin</a:t>
            </a:r>
            <a:r>
              <a:rPr lang="fr-FR" dirty="0"/>
              <a:t> the computation.</a:t>
            </a:r>
            <a:br>
              <a:rPr lang="fr-FR" dirty="0"/>
            </a:br>
            <a:endParaRPr lang="fr-FR" dirty="0"/>
          </a:p>
          <a:p>
            <a:pPr marL="0" lvl="0" indent="0" algn="l" rtl="0">
              <a:spcBef>
                <a:spcPts val="0"/>
              </a:spcBef>
              <a:spcAft>
                <a:spcPts val="0"/>
              </a:spcAft>
              <a:buClr>
                <a:schemeClr val="dk1"/>
              </a:buClr>
              <a:buSzPts val="1100"/>
              <a:buFont typeface="Arial"/>
              <a:buNone/>
            </a:pPr>
            <a:r>
              <a:rPr lang="fr-FR" dirty="0"/>
              <a:t>First of all, </a:t>
            </a:r>
            <a:r>
              <a:rPr lang="fr-FR" dirty="0" err="1"/>
              <a:t>we</a:t>
            </a:r>
            <a:r>
              <a:rPr lang="fr-FR" dirty="0"/>
              <a:t> </a:t>
            </a:r>
            <a:r>
              <a:rPr lang="fr-FR" dirty="0" err="1"/>
              <a:t>construct</a:t>
            </a:r>
            <a:r>
              <a:rPr lang="fr-FR" dirty="0"/>
              <a:t> matrix A :</a:t>
            </a:r>
          </a:p>
          <a:p>
            <a:pPr marL="0" lvl="0" indent="0" algn="l" rtl="0">
              <a:spcBef>
                <a:spcPts val="0"/>
              </a:spcBef>
              <a:spcAft>
                <a:spcPts val="0"/>
              </a:spcAft>
              <a:buClr>
                <a:schemeClr val="dk1"/>
              </a:buClr>
              <a:buSzPts val="1100"/>
              <a:buFont typeface="Arial"/>
              <a:buNone/>
            </a:pPr>
            <a:endParaRPr lang="fr-FR" dirty="0"/>
          </a:p>
          <a:p>
            <a:pPr marL="0" lvl="0" indent="0" algn="l" rtl="0">
              <a:spcBef>
                <a:spcPts val="0"/>
              </a:spcBef>
              <a:spcAft>
                <a:spcPts val="0"/>
              </a:spcAft>
              <a:buClr>
                <a:schemeClr val="dk1"/>
              </a:buClr>
              <a:buSzPts val="1100"/>
              <a:buFont typeface="Arial"/>
              <a:buNone/>
            </a:pPr>
            <a:endParaRPr dirty="0"/>
          </a:p>
          <a:p>
            <a:pPr marL="0" lvl="0" indent="0" algn="l" rtl="0">
              <a:spcBef>
                <a:spcPts val="1200"/>
              </a:spcBef>
              <a:spcAft>
                <a:spcPts val="0"/>
              </a:spcAft>
              <a:buClr>
                <a:schemeClr val="dk1"/>
              </a:buClr>
              <a:buSzPts val="1100"/>
              <a:buFont typeface="Arial"/>
              <a:buNone/>
            </a:pPr>
            <a:endParaRPr lang="fr-FR" dirty="0"/>
          </a:p>
          <a:p>
            <a:pPr marL="0" lvl="0" indent="0" algn="l" rtl="0">
              <a:spcBef>
                <a:spcPts val="1200"/>
              </a:spcBef>
              <a:spcAft>
                <a:spcPts val="0"/>
              </a:spcAft>
              <a:buClr>
                <a:schemeClr val="dk1"/>
              </a:buClr>
              <a:buSzPts val="1100"/>
              <a:buFont typeface="Arial"/>
              <a:buNone/>
            </a:pPr>
            <a:endParaRPr dirty="0"/>
          </a:p>
        </p:txBody>
      </p:sp>
      <p:pic>
        <p:nvPicPr>
          <p:cNvPr id="3" name="Image 2">
            <a:extLst>
              <a:ext uri="{FF2B5EF4-FFF2-40B4-BE49-F238E27FC236}">
                <a16:creationId xmlns:a16="http://schemas.microsoft.com/office/drawing/2014/main" id="{98435705-CF64-AB53-7FB5-3DC12662C744}"/>
              </a:ext>
            </a:extLst>
          </p:cNvPr>
          <p:cNvPicPr>
            <a:picLocks noChangeAspect="1"/>
          </p:cNvPicPr>
          <p:nvPr/>
        </p:nvPicPr>
        <p:blipFill>
          <a:blip r:embed="rId3"/>
          <a:stretch>
            <a:fillRect/>
          </a:stretch>
        </p:blipFill>
        <p:spPr>
          <a:xfrm>
            <a:off x="784813" y="9096436"/>
            <a:ext cx="11660812" cy="6974837"/>
          </a:xfrm>
          <a:prstGeom prst="rect">
            <a:avLst/>
          </a:prstGeom>
        </p:spPr>
      </p:pic>
      <p:sp>
        <p:nvSpPr>
          <p:cNvPr id="4" name="Google Shape;101;p19">
            <a:extLst>
              <a:ext uri="{FF2B5EF4-FFF2-40B4-BE49-F238E27FC236}">
                <a16:creationId xmlns:a16="http://schemas.microsoft.com/office/drawing/2014/main" id="{832442D4-88E6-B5DE-25C0-C567CFBB9FFA}"/>
              </a:ext>
            </a:extLst>
          </p:cNvPr>
          <p:cNvSpPr txBox="1">
            <a:spLocks/>
          </p:cNvSpPr>
          <p:nvPr/>
        </p:nvSpPr>
        <p:spPr>
          <a:xfrm>
            <a:off x="12801600" y="11562544"/>
            <a:ext cx="9452413" cy="2042619"/>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450850" algn="l" rtl="0">
              <a:lnSpc>
                <a:spcPct val="100000"/>
              </a:lnSpc>
              <a:spcBef>
                <a:spcPts val="0"/>
              </a:spcBef>
              <a:spcAft>
                <a:spcPts val="0"/>
              </a:spcAft>
              <a:buClr>
                <a:schemeClr val="accent1"/>
              </a:buClr>
              <a:buSzPts val="3500"/>
              <a:buFont typeface="Roboto"/>
              <a:buChar char="●"/>
              <a:defRPr sz="3500" b="0" i="0" u="none" strike="noStrike" cap="none">
                <a:solidFill>
                  <a:schemeClr val="lt1"/>
                </a:solidFill>
                <a:latin typeface="Anaheim"/>
                <a:ea typeface="Anaheim"/>
                <a:cs typeface="Anaheim"/>
                <a:sym typeface="Anaheim"/>
              </a:defRPr>
            </a:lvl1pPr>
            <a:lvl2pPr marL="914400" marR="0" lvl="1"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2pPr>
            <a:lvl3pPr marL="1371600" marR="0" lvl="2"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3pPr>
            <a:lvl4pPr marL="1828800" marR="0" lvl="3"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4pPr>
            <a:lvl5pPr marL="2286000" marR="0" lvl="4"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5pPr>
            <a:lvl6pPr marL="2743200" marR="0" lvl="5"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6pPr>
            <a:lvl7pPr marL="3200400" marR="0" lvl="6"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7pPr>
            <a:lvl8pPr marL="3657600" marR="0" lvl="7"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8pPr>
            <a:lvl9pPr marL="4114800" marR="0" lvl="8"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9pPr>
          </a:lstStyle>
          <a:p>
            <a:pPr marL="0" indent="0">
              <a:buClr>
                <a:schemeClr val="dk1"/>
              </a:buClr>
              <a:buSzPts val="1100"/>
              <a:buFont typeface="Arial"/>
              <a:buNone/>
            </a:pPr>
            <a:r>
              <a:rPr lang="en-US" dirty="0"/>
              <a:t>After following the steps of matrix decomposition of 8-points algorithm (detailed in the code) we can finally get F the fundamental matrix.</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7678019"/>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RESULTS </a:t>
            </a:r>
            <a:r>
              <a:rPr lang="en" dirty="0">
                <a:solidFill>
                  <a:schemeClr val="lt1"/>
                </a:solidFill>
                <a:latin typeface="Poppins"/>
                <a:ea typeface="Poppins"/>
                <a:cs typeface="Poppins"/>
                <a:sym typeface="Poppins"/>
              </a:rPr>
              <a:t>OF</a:t>
            </a:r>
            <a:r>
              <a:rPr lang="en" dirty="0"/>
              <a:t> SAME PLANE</a:t>
            </a:r>
            <a:endParaRPr dirty="0"/>
          </a:p>
        </p:txBody>
      </p:sp>
    </p:spTree>
    <p:extLst>
      <p:ext uri="{BB962C8B-B14F-4D97-AF65-F5344CB8AC3E}">
        <p14:creationId xmlns:p14="http://schemas.microsoft.com/office/powerpoint/2010/main" val="12945019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A MATRIX </a:t>
            </a:r>
            <a:r>
              <a:rPr lang="en" dirty="0">
                <a:solidFill>
                  <a:schemeClr val="lt1"/>
                </a:solidFill>
                <a:latin typeface="Poppins"/>
                <a:ea typeface="Poppins"/>
                <a:cs typeface="Poppins"/>
                <a:sym typeface="Poppins"/>
              </a:rPr>
              <a:t>COMPUTATION</a:t>
            </a:r>
            <a:endParaRPr dirty="0"/>
          </a:p>
        </p:txBody>
      </p:sp>
      <p:sp>
        <p:nvSpPr>
          <p:cNvPr id="101" name="Google Shape;101;p19"/>
          <p:cNvSpPr txBox="1">
            <a:spLocks noGrp="1"/>
          </p:cNvSpPr>
          <p:nvPr>
            <p:ph type="body" idx="1"/>
          </p:nvPr>
        </p:nvSpPr>
        <p:spPr>
          <a:xfrm>
            <a:off x="785094" y="3854441"/>
            <a:ext cx="21469200" cy="11930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Clr>
                <a:schemeClr val="dk1"/>
              </a:buClr>
              <a:buSzPts val="1100"/>
              <a:buFont typeface="Arial"/>
              <a:buNone/>
            </a:pPr>
            <a:r>
              <a:rPr lang="fr-FR" dirty="0" err="1"/>
              <a:t>Results</a:t>
            </a:r>
            <a:r>
              <a:rPr lang="fr-FR" dirty="0"/>
              <a:t> of A computation :</a:t>
            </a:r>
          </a:p>
          <a:p>
            <a:pPr marL="0" lvl="0" indent="0" algn="l" rtl="0">
              <a:spcBef>
                <a:spcPts val="0"/>
              </a:spcBef>
              <a:spcAft>
                <a:spcPts val="0"/>
              </a:spcAft>
              <a:buClr>
                <a:schemeClr val="dk1"/>
              </a:buClr>
              <a:buSzPts val="1100"/>
              <a:buFont typeface="Arial"/>
              <a:buNone/>
            </a:pPr>
            <a:endParaRPr lang="fr-FR" dirty="0"/>
          </a:p>
          <a:p>
            <a:pPr marL="0" lvl="0" indent="0" algn="l" rtl="0">
              <a:spcBef>
                <a:spcPts val="0"/>
              </a:spcBef>
              <a:spcAft>
                <a:spcPts val="0"/>
              </a:spcAft>
              <a:buClr>
                <a:schemeClr val="dk1"/>
              </a:buClr>
              <a:buSzPts val="1100"/>
              <a:buFont typeface="Arial"/>
              <a:buNone/>
            </a:pPr>
            <a:r>
              <a:rPr lang="fr-FR" dirty="0" err="1"/>
              <a:t>Number</a:t>
            </a:r>
            <a:r>
              <a:rPr lang="fr-FR" dirty="0"/>
              <a:t> of points </a:t>
            </a:r>
            <a:r>
              <a:rPr lang="fr-FR" dirty="0" err="1"/>
              <a:t>loaded</a:t>
            </a:r>
            <a:r>
              <a:rPr lang="fr-FR" dirty="0"/>
              <a:t> :  8</a:t>
            </a:r>
          </a:p>
          <a:p>
            <a:pPr marL="0" lvl="0" indent="0" algn="l" rtl="0">
              <a:spcBef>
                <a:spcPts val="0"/>
              </a:spcBef>
              <a:spcAft>
                <a:spcPts val="0"/>
              </a:spcAft>
              <a:buClr>
                <a:schemeClr val="dk1"/>
              </a:buClr>
              <a:buSzPts val="1100"/>
              <a:buFont typeface="Arial"/>
              <a:buNone/>
            </a:pPr>
            <a:r>
              <a:rPr lang="fr-FR" dirty="0"/>
              <a:t>[[289, 483], [620, 473], [766, 607], [888, 504], [570, 532], [395, 577], [455, 611], [1211, 402]]</a:t>
            </a:r>
          </a:p>
          <a:p>
            <a:pPr marL="0" lvl="0" indent="0" algn="l" rtl="0">
              <a:spcBef>
                <a:spcPts val="0"/>
              </a:spcBef>
              <a:spcAft>
                <a:spcPts val="0"/>
              </a:spcAft>
              <a:buClr>
                <a:schemeClr val="dk1"/>
              </a:buClr>
              <a:buSzPts val="1100"/>
              <a:buFont typeface="Arial"/>
              <a:buNone/>
            </a:pPr>
            <a:r>
              <a:rPr lang="fr-FR" dirty="0"/>
              <a:t>[[350, 413], [675, 405], [816, 540], [947, 428], [621, 463], [451, 510], [507, 542], [1299, 308]]</a:t>
            </a:r>
          </a:p>
          <a:p>
            <a:pPr marL="0" lvl="0" indent="0" algn="l" rtl="0">
              <a:spcBef>
                <a:spcPts val="0"/>
              </a:spcBef>
              <a:spcAft>
                <a:spcPts val="0"/>
              </a:spcAft>
              <a:buClr>
                <a:schemeClr val="dk1"/>
              </a:buClr>
              <a:buSzPts val="1100"/>
              <a:buFont typeface="Arial"/>
              <a:buNone/>
            </a:pPr>
            <a:endParaRPr lang="fr-FR" dirty="0"/>
          </a:p>
          <a:p>
            <a:pPr marL="0" lvl="0" indent="0" algn="l" rtl="0">
              <a:spcBef>
                <a:spcPts val="0"/>
              </a:spcBef>
              <a:spcAft>
                <a:spcPts val="0"/>
              </a:spcAft>
              <a:buClr>
                <a:schemeClr val="dk1"/>
              </a:buClr>
              <a:buSzPts val="1100"/>
              <a:buFont typeface="Arial"/>
              <a:buNone/>
            </a:pPr>
            <a:r>
              <a:rPr lang="fr-FR" dirty="0" err="1"/>
              <a:t>Print</a:t>
            </a:r>
            <a:r>
              <a:rPr lang="fr-FR" dirty="0"/>
              <a:t> A ?</a:t>
            </a:r>
          </a:p>
          <a:p>
            <a:pPr marL="0" lvl="0" indent="0" algn="l" rtl="0">
              <a:spcBef>
                <a:spcPts val="0"/>
              </a:spcBef>
              <a:spcAft>
                <a:spcPts val="0"/>
              </a:spcAft>
              <a:buClr>
                <a:schemeClr val="dk1"/>
              </a:buClr>
              <a:buSzPts val="1100"/>
              <a:buFont typeface="Arial"/>
              <a:buNone/>
            </a:pPr>
            <a:r>
              <a:rPr lang="fr-FR" dirty="0"/>
              <a:t>[y/n] : y</a:t>
            </a:r>
          </a:p>
          <a:p>
            <a:pPr marL="0" lvl="0" indent="0" algn="l" rtl="0">
              <a:spcBef>
                <a:spcPts val="0"/>
              </a:spcBef>
              <a:spcAft>
                <a:spcPts val="0"/>
              </a:spcAft>
              <a:buClr>
                <a:schemeClr val="dk1"/>
              </a:buClr>
              <a:buSzPts val="1100"/>
              <a:buFont typeface="Arial"/>
              <a:buNone/>
            </a:pPr>
            <a:r>
              <a:rPr lang="fr-FR" dirty="0"/>
              <a:t>[[1.011500e+05 1.193570e+05 2.890000e+02 1.690500e+05 1.994790e+05</a:t>
            </a:r>
          </a:p>
          <a:p>
            <a:pPr marL="0" lvl="0" indent="0" algn="l" rtl="0">
              <a:spcBef>
                <a:spcPts val="0"/>
              </a:spcBef>
              <a:spcAft>
                <a:spcPts val="0"/>
              </a:spcAft>
              <a:buClr>
                <a:schemeClr val="dk1"/>
              </a:buClr>
              <a:buSzPts val="1100"/>
              <a:buFont typeface="Arial"/>
              <a:buNone/>
            </a:pPr>
            <a:r>
              <a:rPr lang="fr-FR" dirty="0"/>
              <a:t>  4.830000e+02 3.500000e+02 4.130000e+02 1.000000e+00]</a:t>
            </a:r>
          </a:p>
          <a:p>
            <a:pPr marL="0" lvl="0" indent="0" algn="l" rtl="0">
              <a:spcBef>
                <a:spcPts val="0"/>
              </a:spcBef>
              <a:spcAft>
                <a:spcPts val="0"/>
              </a:spcAft>
              <a:buClr>
                <a:schemeClr val="dk1"/>
              </a:buClr>
              <a:buSzPts val="1100"/>
              <a:buFont typeface="Arial"/>
              <a:buNone/>
            </a:pPr>
            <a:r>
              <a:rPr lang="fr-FR" dirty="0"/>
              <a:t> [4.185000e+05 2.511000e+05 6.200000e+02 3.192750e+05 1.915650e+05</a:t>
            </a:r>
          </a:p>
          <a:p>
            <a:pPr marL="0" lvl="0" indent="0" algn="l" rtl="0">
              <a:spcBef>
                <a:spcPts val="0"/>
              </a:spcBef>
              <a:spcAft>
                <a:spcPts val="0"/>
              </a:spcAft>
              <a:buClr>
                <a:schemeClr val="dk1"/>
              </a:buClr>
              <a:buSzPts val="1100"/>
              <a:buFont typeface="Arial"/>
              <a:buNone/>
            </a:pPr>
            <a:r>
              <a:rPr lang="fr-FR" dirty="0"/>
              <a:t>  4.730000e+02 6.750000e+02 4.050000e+02 1.000000e+00]</a:t>
            </a:r>
          </a:p>
          <a:p>
            <a:pPr marL="0" lvl="0" indent="0" algn="l" rtl="0">
              <a:spcBef>
                <a:spcPts val="0"/>
              </a:spcBef>
              <a:spcAft>
                <a:spcPts val="0"/>
              </a:spcAft>
              <a:buClr>
                <a:schemeClr val="dk1"/>
              </a:buClr>
              <a:buSzPts val="1100"/>
              <a:buFont typeface="Arial"/>
              <a:buNone/>
            </a:pPr>
            <a:r>
              <a:rPr lang="fr-FR" dirty="0"/>
              <a:t> [6.250560e+05 4.136400e+05 7.660000e+02 4.953120e+05 3.277800e+05</a:t>
            </a:r>
          </a:p>
          <a:p>
            <a:pPr marL="0" lvl="0" indent="0" algn="l" rtl="0">
              <a:spcBef>
                <a:spcPts val="0"/>
              </a:spcBef>
              <a:spcAft>
                <a:spcPts val="0"/>
              </a:spcAft>
              <a:buClr>
                <a:schemeClr val="dk1"/>
              </a:buClr>
              <a:buSzPts val="1100"/>
              <a:buFont typeface="Arial"/>
              <a:buNone/>
            </a:pPr>
            <a:r>
              <a:rPr lang="fr-FR" dirty="0"/>
              <a:t>  6.070000e+02 8.160000e+02 5.400000e+02 1.000000e+00]</a:t>
            </a:r>
          </a:p>
          <a:p>
            <a:pPr marL="0" lvl="0" indent="0" algn="l" rtl="0">
              <a:spcBef>
                <a:spcPts val="0"/>
              </a:spcBef>
              <a:spcAft>
                <a:spcPts val="0"/>
              </a:spcAft>
              <a:buClr>
                <a:schemeClr val="dk1"/>
              </a:buClr>
              <a:buSzPts val="1100"/>
              <a:buFont typeface="Arial"/>
              <a:buNone/>
            </a:pPr>
            <a:r>
              <a:rPr lang="fr-FR" dirty="0"/>
              <a:t> [8.409360e+05 3.800640e+05 8.880000e+02 4.772880e+05 2.157120e+05</a:t>
            </a:r>
          </a:p>
          <a:p>
            <a:pPr marL="0" lvl="0" indent="0" algn="l" rtl="0">
              <a:spcBef>
                <a:spcPts val="0"/>
              </a:spcBef>
              <a:spcAft>
                <a:spcPts val="0"/>
              </a:spcAft>
              <a:buClr>
                <a:schemeClr val="dk1"/>
              </a:buClr>
              <a:buSzPts val="1100"/>
              <a:buFont typeface="Arial"/>
              <a:buNone/>
            </a:pPr>
            <a:r>
              <a:rPr lang="fr-FR" dirty="0"/>
              <a:t>  5.040000e+02 9.470000e+02 4.280000e+02 1.000000e+00]</a:t>
            </a:r>
          </a:p>
          <a:p>
            <a:pPr marL="0" lvl="0" indent="0" algn="l" rtl="0">
              <a:spcBef>
                <a:spcPts val="0"/>
              </a:spcBef>
              <a:spcAft>
                <a:spcPts val="0"/>
              </a:spcAft>
              <a:buClr>
                <a:schemeClr val="dk1"/>
              </a:buClr>
              <a:buSzPts val="1100"/>
              <a:buFont typeface="Arial"/>
              <a:buNone/>
            </a:pPr>
            <a:r>
              <a:rPr lang="fr-FR" dirty="0"/>
              <a:t> [3.539700e+05 2.639100e+05 5.700000e+02 3.303720e+05 2.463160e+05</a:t>
            </a:r>
          </a:p>
          <a:p>
            <a:pPr marL="0" lvl="0" indent="0" algn="l" rtl="0">
              <a:spcBef>
                <a:spcPts val="0"/>
              </a:spcBef>
              <a:spcAft>
                <a:spcPts val="0"/>
              </a:spcAft>
              <a:buClr>
                <a:schemeClr val="dk1"/>
              </a:buClr>
              <a:buSzPts val="1100"/>
              <a:buFont typeface="Arial"/>
              <a:buNone/>
            </a:pPr>
            <a:r>
              <a:rPr lang="fr-FR" dirty="0"/>
              <a:t>  5.320000e+02 6.210000e+02 4.630000e+02 1.000000e+00]</a:t>
            </a:r>
          </a:p>
          <a:p>
            <a:pPr marL="0" lvl="0" indent="0" algn="l" rtl="0">
              <a:spcBef>
                <a:spcPts val="0"/>
              </a:spcBef>
              <a:spcAft>
                <a:spcPts val="0"/>
              </a:spcAft>
              <a:buClr>
                <a:schemeClr val="dk1"/>
              </a:buClr>
              <a:buSzPts val="1100"/>
              <a:buFont typeface="Arial"/>
              <a:buNone/>
            </a:pPr>
            <a:r>
              <a:rPr lang="fr-FR" dirty="0"/>
              <a:t> [1.781450e+05 2.014500e+05 3.950000e+02 2.602270e+05 2.942700e+05</a:t>
            </a:r>
          </a:p>
          <a:p>
            <a:pPr marL="0" lvl="0" indent="0" algn="l" rtl="0">
              <a:spcBef>
                <a:spcPts val="0"/>
              </a:spcBef>
              <a:spcAft>
                <a:spcPts val="0"/>
              </a:spcAft>
              <a:buClr>
                <a:schemeClr val="dk1"/>
              </a:buClr>
              <a:buSzPts val="1100"/>
              <a:buFont typeface="Arial"/>
              <a:buNone/>
            </a:pPr>
            <a:r>
              <a:rPr lang="fr-FR" dirty="0"/>
              <a:t>  5.770000e+02 4.510000e+02 5.100000e+02 1.000000e+00]</a:t>
            </a:r>
          </a:p>
          <a:p>
            <a:pPr marL="0" lvl="0" indent="0" algn="l" rtl="0">
              <a:spcBef>
                <a:spcPts val="0"/>
              </a:spcBef>
              <a:spcAft>
                <a:spcPts val="0"/>
              </a:spcAft>
              <a:buClr>
                <a:schemeClr val="dk1"/>
              </a:buClr>
              <a:buSzPts val="1100"/>
              <a:buFont typeface="Arial"/>
              <a:buNone/>
            </a:pPr>
            <a:r>
              <a:rPr lang="fr-FR" dirty="0"/>
              <a:t> [2.306850e+05 2.466100e+05 4.550000e+02 3.097770e+05 3.311620e+05</a:t>
            </a:r>
          </a:p>
          <a:p>
            <a:pPr marL="0" lvl="0" indent="0" algn="l" rtl="0">
              <a:spcBef>
                <a:spcPts val="0"/>
              </a:spcBef>
              <a:spcAft>
                <a:spcPts val="0"/>
              </a:spcAft>
              <a:buClr>
                <a:schemeClr val="dk1"/>
              </a:buClr>
              <a:buSzPts val="1100"/>
              <a:buFont typeface="Arial"/>
              <a:buNone/>
            </a:pPr>
            <a:r>
              <a:rPr lang="fr-FR" dirty="0"/>
              <a:t>  6.110000e+02 5.070000e+02 5.420000e+02 1.000000e+00]</a:t>
            </a:r>
          </a:p>
          <a:p>
            <a:pPr marL="0" lvl="0" indent="0" algn="l" rtl="0">
              <a:spcBef>
                <a:spcPts val="0"/>
              </a:spcBef>
              <a:spcAft>
                <a:spcPts val="0"/>
              </a:spcAft>
              <a:buClr>
                <a:schemeClr val="dk1"/>
              </a:buClr>
              <a:buSzPts val="1100"/>
              <a:buFont typeface="Arial"/>
              <a:buNone/>
            </a:pPr>
            <a:r>
              <a:rPr lang="fr-FR" dirty="0"/>
              <a:t> [1.573089e+06 3.729880e+05 1.211000e+03 5.221980e+05 1.238160e+05</a:t>
            </a:r>
          </a:p>
          <a:p>
            <a:pPr marL="0" lvl="0" indent="0" algn="l" rtl="0">
              <a:spcBef>
                <a:spcPts val="0"/>
              </a:spcBef>
              <a:spcAft>
                <a:spcPts val="0"/>
              </a:spcAft>
              <a:buClr>
                <a:schemeClr val="dk1"/>
              </a:buClr>
              <a:buSzPts val="1100"/>
              <a:buFont typeface="Arial"/>
              <a:buNone/>
            </a:pPr>
            <a:r>
              <a:rPr lang="fr-FR" dirty="0"/>
              <a:t>  4.020000e+02 1.299000e+03 3.080000e+02 1.000000e+00]]</a:t>
            </a:r>
            <a:endParaRPr dirty="0"/>
          </a:p>
        </p:txBody>
      </p:sp>
    </p:spTree>
    <p:extLst>
      <p:ext uri="{BB962C8B-B14F-4D97-AF65-F5344CB8AC3E}">
        <p14:creationId xmlns:p14="http://schemas.microsoft.com/office/powerpoint/2010/main" val="2623341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F MATRIX </a:t>
            </a:r>
            <a:r>
              <a:rPr lang="en" dirty="0">
                <a:solidFill>
                  <a:schemeClr val="lt1"/>
                </a:solidFill>
                <a:latin typeface="Poppins"/>
                <a:ea typeface="Poppins"/>
                <a:cs typeface="Poppins"/>
                <a:sym typeface="Poppins"/>
              </a:rPr>
              <a:t>COMPUTATION</a:t>
            </a:r>
            <a:endParaRPr dirty="0"/>
          </a:p>
        </p:txBody>
      </p:sp>
      <p:sp>
        <p:nvSpPr>
          <p:cNvPr id="101" name="Google Shape;101;p19"/>
          <p:cNvSpPr txBox="1">
            <a:spLocks noGrp="1"/>
          </p:cNvSpPr>
          <p:nvPr>
            <p:ph type="body" idx="1"/>
          </p:nvPr>
        </p:nvSpPr>
        <p:spPr>
          <a:xfrm>
            <a:off x="551513" y="3418996"/>
            <a:ext cx="22487875" cy="13345003"/>
          </a:xfrm>
          <a:prstGeom prst="rect">
            <a:avLst/>
          </a:prstGeom>
        </p:spPr>
        <p:txBody>
          <a:bodyPr spcFirstLastPara="1" wrap="square" lIns="91425" tIns="91425" rIns="91425" bIns="91425" numCol="2" anchor="t" anchorCtr="0">
            <a:noAutofit/>
          </a:bodyPr>
          <a:lstStyle/>
          <a:p>
            <a:pPr marL="0" lvl="0" indent="0" algn="l" rtl="0">
              <a:spcBef>
                <a:spcPts val="0"/>
              </a:spcBef>
              <a:spcAft>
                <a:spcPts val="0"/>
              </a:spcAft>
              <a:buClr>
                <a:schemeClr val="dk1"/>
              </a:buClr>
              <a:buSzPts val="1100"/>
              <a:buFont typeface="Arial"/>
              <a:buNone/>
            </a:pPr>
            <a:r>
              <a:rPr lang="fr-FR" sz="2800" dirty="0" err="1"/>
              <a:t>We</a:t>
            </a:r>
            <a:r>
              <a:rPr lang="fr-FR" sz="2800" dirty="0"/>
              <a:t> can </a:t>
            </a:r>
            <a:r>
              <a:rPr lang="fr-FR" sz="2800" dirty="0" err="1"/>
              <a:t>now</a:t>
            </a:r>
            <a:r>
              <a:rPr lang="fr-FR" sz="2800" dirty="0"/>
              <a:t> </a:t>
            </a:r>
            <a:r>
              <a:rPr lang="fr-FR" sz="2800" dirty="0" err="1"/>
              <a:t>decompose</a:t>
            </a:r>
            <a:r>
              <a:rPr lang="fr-FR" sz="2800" dirty="0"/>
              <a:t> and </a:t>
            </a:r>
            <a:r>
              <a:rPr lang="fr-FR" sz="2800" dirty="0" err="1"/>
              <a:t>find</a:t>
            </a:r>
            <a:r>
              <a:rPr lang="fr-FR" sz="2800" dirty="0"/>
              <a:t> F : </a:t>
            </a:r>
            <a:br>
              <a:rPr lang="fr-FR" sz="2800" dirty="0"/>
            </a:br>
            <a:br>
              <a:rPr lang="fr-FR" sz="2800" dirty="0"/>
            </a:br>
            <a:r>
              <a:rPr lang="fr-FR" sz="2800" dirty="0" err="1"/>
              <a:t>Print</a:t>
            </a:r>
            <a:r>
              <a:rPr lang="fr-FR" sz="2800" dirty="0"/>
              <a:t> U, </a:t>
            </a:r>
            <a:r>
              <a:rPr lang="el-GR" sz="2800" dirty="0"/>
              <a:t>Σ </a:t>
            </a:r>
            <a:r>
              <a:rPr lang="fr-FR" sz="2800" dirty="0"/>
              <a:t>and V^T ?</a:t>
            </a:r>
          </a:p>
          <a:p>
            <a:pPr marL="0" lvl="0" indent="0" algn="l" rtl="0">
              <a:spcBef>
                <a:spcPts val="0"/>
              </a:spcBef>
              <a:spcAft>
                <a:spcPts val="0"/>
              </a:spcAft>
              <a:buClr>
                <a:schemeClr val="dk1"/>
              </a:buClr>
              <a:buSzPts val="1100"/>
              <a:buFont typeface="Arial"/>
              <a:buNone/>
            </a:pPr>
            <a:r>
              <a:rPr lang="fr-FR" sz="2800" dirty="0"/>
              <a:t>[y/n] : y</a:t>
            </a:r>
          </a:p>
          <a:p>
            <a:pPr marL="0" lvl="0" indent="0" algn="l" rtl="0">
              <a:spcBef>
                <a:spcPts val="0"/>
              </a:spcBef>
              <a:spcAft>
                <a:spcPts val="0"/>
              </a:spcAft>
              <a:buClr>
                <a:schemeClr val="dk1"/>
              </a:buClr>
              <a:buSzPts val="1100"/>
              <a:buFont typeface="Arial"/>
              <a:buNone/>
            </a:pPr>
            <a:r>
              <a:rPr lang="fr-FR" sz="2800" dirty="0"/>
              <a:t>U =  [[ 0.09887603  0.26719161  0.36726067 -0.50074828  0.61999635  0.28574162</a:t>
            </a:r>
          </a:p>
          <a:p>
            <a:pPr marL="0" lvl="0" indent="0" algn="l" rtl="0">
              <a:spcBef>
                <a:spcPts val="0"/>
              </a:spcBef>
              <a:spcAft>
                <a:spcPts val="0"/>
              </a:spcAft>
              <a:buClr>
                <a:schemeClr val="dk1"/>
              </a:buClr>
              <a:buSzPts val="1100"/>
              <a:buFont typeface="Arial"/>
              <a:buNone/>
            </a:pPr>
            <a:r>
              <a:rPr lang="fr-FR" sz="2800" dirty="0"/>
              <a:t>  -0.20513766 -0.15835951]</a:t>
            </a:r>
          </a:p>
          <a:p>
            <a:pPr marL="0" lvl="0" indent="0" algn="l" rtl="0">
              <a:spcBef>
                <a:spcPts val="0"/>
              </a:spcBef>
              <a:spcAft>
                <a:spcPts val="0"/>
              </a:spcAft>
              <a:buClr>
                <a:schemeClr val="dk1"/>
              </a:buClr>
              <a:buSzPts val="1100"/>
              <a:buFont typeface="Arial"/>
              <a:buNone/>
            </a:pPr>
            <a:r>
              <a:rPr lang="fr-FR" sz="2800" dirty="0"/>
              <a:t> [ 0.24931231  0.16851306 -0.25537106 -0.52122265 -0.57476512  0.30073775</a:t>
            </a:r>
          </a:p>
          <a:p>
            <a:pPr marL="0" lvl="0" indent="0" algn="l" rtl="0">
              <a:spcBef>
                <a:spcPts val="0"/>
              </a:spcBef>
              <a:spcAft>
                <a:spcPts val="0"/>
              </a:spcAft>
              <a:buClr>
                <a:schemeClr val="dk1"/>
              </a:buClr>
              <a:buSzPts val="1100"/>
              <a:buFont typeface="Arial"/>
              <a:buNone/>
            </a:pPr>
            <a:r>
              <a:rPr lang="fr-FR" sz="2800" dirty="0"/>
              <a:t>   0.12212523 -0.36992781]</a:t>
            </a:r>
          </a:p>
          <a:p>
            <a:pPr marL="0" lvl="0" indent="0" algn="l" rtl="0">
              <a:spcBef>
                <a:spcPts val="0"/>
              </a:spcBef>
              <a:spcAft>
                <a:spcPts val="0"/>
              </a:spcAft>
              <a:buClr>
                <a:schemeClr val="dk1"/>
              </a:buClr>
              <a:buSzPts val="1100"/>
              <a:buFont typeface="Arial"/>
              <a:buNone/>
            </a:pPr>
            <a:r>
              <a:rPr lang="fr-FR" sz="2800" dirty="0"/>
              <a:t> [ 0.38481029  0.32116791 -0.36891667  0.5502247   0.20261617  0.51554696</a:t>
            </a:r>
          </a:p>
          <a:p>
            <a:pPr marL="0" lvl="0" indent="0" algn="l" rtl="0">
              <a:spcBef>
                <a:spcPts val="0"/>
              </a:spcBef>
              <a:spcAft>
                <a:spcPts val="0"/>
              </a:spcAft>
              <a:buClr>
                <a:schemeClr val="dk1"/>
              </a:buClr>
              <a:buSzPts val="1100"/>
              <a:buFont typeface="Arial"/>
              <a:buNone/>
            </a:pPr>
            <a:r>
              <a:rPr lang="fr-FR" sz="2800" dirty="0"/>
              <a:t>  -0.04868719 -0.0267031 ]</a:t>
            </a:r>
          </a:p>
          <a:p>
            <a:pPr marL="0" lvl="0" indent="0" algn="l" rtl="0">
              <a:spcBef>
                <a:spcPts val="0"/>
              </a:spcBef>
              <a:spcAft>
                <a:spcPts val="0"/>
              </a:spcAft>
              <a:buClr>
                <a:schemeClr val="dk1"/>
              </a:buClr>
              <a:buSzPts val="1100"/>
              <a:buFont typeface="Arial"/>
              <a:buNone/>
            </a:pPr>
            <a:r>
              <a:rPr lang="fr-FR" sz="2800" dirty="0"/>
              <a:t> [ 0.43899974  0.0212013  -0.44160568 -0.1695766   0.37054083 -0.60549595</a:t>
            </a:r>
          </a:p>
          <a:p>
            <a:pPr marL="0" lvl="0" indent="0" algn="l" rtl="0">
              <a:spcBef>
                <a:spcPts val="0"/>
              </a:spcBef>
              <a:spcAft>
                <a:spcPts val="0"/>
              </a:spcAft>
              <a:buClr>
                <a:schemeClr val="dk1"/>
              </a:buClr>
              <a:buSzPts val="1100"/>
              <a:buFont typeface="Arial"/>
              <a:buNone/>
            </a:pPr>
            <a:r>
              <a:rPr lang="fr-FR" sz="2800" dirty="0"/>
              <a:t>   0.24531194 -0.13767402]</a:t>
            </a:r>
          </a:p>
          <a:p>
            <a:pPr marL="0" lvl="0" indent="0" algn="l" rtl="0">
              <a:spcBef>
                <a:spcPts val="0"/>
              </a:spcBef>
              <a:spcAft>
                <a:spcPts val="0"/>
              </a:spcAft>
              <a:buClr>
                <a:schemeClr val="dk1"/>
              </a:buClr>
              <a:buSzPts val="1100"/>
              <a:buFont typeface="Arial"/>
              <a:buNone/>
            </a:pPr>
            <a:r>
              <a:rPr lang="fr-FR" sz="2800" dirty="0"/>
              <a:t> [ 0.23648868  0.28274237 -0.12036181 -0.24244059 -0.17577004 -0.11063064</a:t>
            </a:r>
          </a:p>
          <a:p>
            <a:pPr marL="0" lvl="0" indent="0" algn="l" rtl="0">
              <a:spcBef>
                <a:spcPts val="0"/>
              </a:spcBef>
              <a:spcAft>
                <a:spcPts val="0"/>
              </a:spcAft>
              <a:buClr>
                <a:schemeClr val="dk1"/>
              </a:buClr>
              <a:buSzPts val="1100"/>
              <a:buFont typeface="Arial"/>
              <a:buNone/>
            </a:pPr>
            <a:r>
              <a:rPr lang="fr-FR" sz="2800" dirty="0"/>
              <a:t>  -0.41316247  0.75962358]</a:t>
            </a:r>
          </a:p>
          <a:p>
            <a:pPr marL="0" lvl="0" indent="0" algn="l" rtl="0">
              <a:spcBef>
                <a:spcPts val="0"/>
              </a:spcBef>
              <a:spcAft>
                <a:spcPts val="0"/>
              </a:spcAft>
              <a:buClr>
                <a:schemeClr val="dk1"/>
              </a:buClr>
              <a:buSzPts val="1100"/>
              <a:buFont typeface="Arial"/>
              <a:buNone/>
            </a:pPr>
            <a:r>
              <a:rPr lang="fr-FR" sz="2800" dirty="0"/>
              <a:t> [ 0.16096742  0.39107527  0.42514224  0.05815008 -0.07956682 -0.00572286</a:t>
            </a:r>
          </a:p>
          <a:p>
            <a:pPr marL="0" lvl="0" indent="0" algn="l" rtl="0">
              <a:spcBef>
                <a:spcPts val="0"/>
              </a:spcBef>
              <a:spcAft>
                <a:spcPts val="0"/>
              </a:spcAft>
              <a:buClr>
                <a:schemeClr val="dk1"/>
              </a:buClr>
              <a:buSzPts val="1100"/>
              <a:buFont typeface="Arial"/>
              <a:buNone/>
            </a:pPr>
            <a:r>
              <a:rPr lang="fr-FR" sz="2800" dirty="0"/>
              <a:t>   0.74463216  0.2760101 ]</a:t>
            </a:r>
          </a:p>
          <a:p>
            <a:pPr marL="0" lvl="0" indent="0" algn="l" rtl="0">
              <a:spcBef>
                <a:spcPts val="0"/>
              </a:spcBef>
              <a:spcAft>
                <a:spcPts val="0"/>
              </a:spcAft>
              <a:buClr>
                <a:schemeClr val="dk1"/>
              </a:buClr>
              <a:buSzPts val="1100"/>
              <a:buFont typeface="Arial"/>
              <a:buNone/>
            </a:pPr>
            <a:r>
              <a:rPr lang="fr-FR" sz="2800" dirty="0"/>
              <a:t> [ 0.1970115   0.43673747  0.37444993  0.28539467 -0.25150156 -0.4145121</a:t>
            </a:r>
          </a:p>
          <a:p>
            <a:pPr marL="0" lvl="0" indent="0" algn="l" rtl="0">
              <a:spcBef>
                <a:spcPts val="0"/>
              </a:spcBef>
              <a:spcAft>
                <a:spcPts val="0"/>
              </a:spcAft>
              <a:buClr>
                <a:schemeClr val="dk1"/>
              </a:buClr>
              <a:buSzPts val="1100"/>
              <a:buFont typeface="Arial"/>
              <a:buNone/>
            </a:pPr>
            <a:r>
              <a:rPr lang="fr-FR" sz="2800" dirty="0"/>
              <a:t>  -0.38857339 -0.40338739]</a:t>
            </a:r>
          </a:p>
          <a:p>
            <a:pPr marL="0" lvl="0" indent="0" algn="l" rtl="0">
              <a:spcBef>
                <a:spcPts val="0"/>
              </a:spcBef>
              <a:spcAft>
                <a:spcPts val="0"/>
              </a:spcAft>
              <a:buClr>
                <a:schemeClr val="dk1"/>
              </a:buClr>
              <a:buSzPts val="1100"/>
              <a:buFont typeface="Arial"/>
              <a:buNone/>
            </a:pPr>
            <a:r>
              <a:rPr lang="fr-FR" sz="2800" dirty="0"/>
              <a:t> [ 0.68309313 -0.61072984  0.36516366  0.0496555  -0.08010457  0.1067818</a:t>
            </a:r>
          </a:p>
          <a:p>
            <a:pPr marL="0" lvl="0" indent="0" algn="l" rtl="0">
              <a:spcBef>
                <a:spcPts val="0"/>
              </a:spcBef>
              <a:spcAft>
                <a:spcPts val="0"/>
              </a:spcAft>
              <a:buClr>
                <a:schemeClr val="dk1"/>
              </a:buClr>
              <a:buSzPts val="1100"/>
              <a:buFont typeface="Arial"/>
              <a:buNone/>
            </a:pPr>
            <a:r>
              <a:rPr lang="fr-FR" sz="2800" dirty="0"/>
              <a:t>  -0.06546768  0.04977497]]</a:t>
            </a:r>
          </a:p>
          <a:p>
            <a:pPr marL="0" lvl="0" indent="0" algn="l" rtl="0">
              <a:spcBef>
                <a:spcPts val="0"/>
              </a:spcBef>
              <a:spcAft>
                <a:spcPts val="0"/>
              </a:spcAft>
              <a:buClr>
                <a:schemeClr val="dk1"/>
              </a:buClr>
              <a:buSzPts val="1100"/>
              <a:buFont typeface="Arial"/>
              <a:buNone/>
            </a:pPr>
            <a:r>
              <a:rPr lang="el-GR" sz="2800" dirty="0"/>
              <a:t>Σ =  [2.41468660</a:t>
            </a:r>
            <a:r>
              <a:rPr lang="fr-FR" sz="2800" dirty="0"/>
              <a:t>e+06 6.94017221e+05 1.02237758e+05 1.38119674e+04</a:t>
            </a:r>
          </a:p>
          <a:p>
            <a:pPr marL="0" lvl="0" indent="0" algn="l" rtl="0">
              <a:spcBef>
                <a:spcPts val="0"/>
              </a:spcBef>
              <a:spcAft>
                <a:spcPts val="0"/>
              </a:spcAft>
              <a:buClr>
                <a:schemeClr val="dk1"/>
              </a:buClr>
              <a:buSzPts val="1100"/>
              <a:buFont typeface="Arial"/>
              <a:buNone/>
            </a:pPr>
            <a:r>
              <a:rPr lang="fr-FR" sz="2800" dirty="0"/>
              <a:t> 4.99194490e+01 2.17661963e+01 1.71953939e+00 1.45367205e+00]</a:t>
            </a:r>
          </a:p>
          <a:p>
            <a:pPr marL="0" lvl="0" indent="0" algn="l" rtl="0">
              <a:spcBef>
                <a:spcPts val="0"/>
              </a:spcBef>
              <a:spcAft>
                <a:spcPts val="0"/>
              </a:spcAft>
              <a:buClr>
                <a:schemeClr val="dk1"/>
              </a:buClr>
              <a:buSzPts val="1100"/>
              <a:buFont typeface="Arial"/>
              <a:buNone/>
            </a:pPr>
            <a:r>
              <a:rPr lang="fr-FR" sz="2800" dirty="0"/>
              <a:t>V^T =  [[ 8.10223783e-01  3.30740211e-01  8.21221252e-04  4.28296347e-01</a:t>
            </a:r>
          </a:p>
          <a:p>
            <a:pPr marL="0" lvl="0" indent="0" algn="l" rtl="0">
              <a:spcBef>
                <a:spcPts val="0"/>
              </a:spcBef>
              <a:spcAft>
                <a:spcPts val="0"/>
              </a:spcAft>
              <a:buClr>
                <a:schemeClr val="dk1"/>
              </a:buClr>
              <a:buSzPts val="1100"/>
              <a:buFont typeface="Arial"/>
              <a:buNone/>
            </a:pPr>
            <a:r>
              <a:rPr lang="fr-FR" sz="2800" dirty="0"/>
              <a:t>   2.25185846e-01  5.11116104e-04  8.85957192e-04  4.33289063e-04</a:t>
            </a:r>
          </a:p>
          <a:p>
            <a:pPr marL="0" lvl="0" indent="0" algn="l" rtl="0">
              <a:spcBef>
                <a:spcPts val="0"/>
              </a:spcBef>
              <a:spcAft>
                <a:spcPts val="0"/>
              </a:spcAft>
              <a:buClr>
                <a:schemeClr val="dk1"/>
              </a:buClr>
              <a:buSzPts val="1100"/>
              <a:buFont typeface="Arial"/>
              <a:buNone/>
            </a:pPr>
            <a:r>
              <a:rPr lang="fr-FR" sz="2800" dirty="0"/>
              <a:t>   1.01444183e-06]</a:t>
            </a:r>
          </a:p>
          <a:p>
            <a:pPr marL="0" lvl="0" indent="0" algn="l" rtl="0">
              <a:spcBef>
                <a:spcPts val="0"/>
              </a:spcBef>
              <a:spcAft>
                <a:spcPts val="0"/>
              </a:spcAft>
              <a:buClr>
                <a:schemeClr val="dk1"/>
              </a:buClr>
              <a:buSzPts val="1100"/>
              <a:buFont typeface="Arial"/>
              <a:buNone/>
            </a:pPr>
            <a:r>
              <a:rPr lang="fr-FR" sz="2800" dirty="0"/>
              <a:t> [-5.39045957e-01  3.57945213e-01  3.18864481e-04  4.03039025e-01</a:t>
            </a:r>
          </a:p>
          <a:p>
            <a:pPr marL="0" lvl="0" indent="0" algn="l" rtl="0">
              <a:spcBef>
                <a:spcPts val="0"/>
              </a:spcBef>
              <a:spcAft>
                <a:spcPts val="0"/>
              </a:spcAft>
              <a:buClr>
                <a:schemeClr val="dk1"/>
              </a:buClr>
              <a:buSzPts val="1100"/>
              <a:buFont typeface="Arial"/>
              <a:buNone/>
            </a:pPr>
            <a:r>
              <a:rPr lang="fr-FR" sz="2800" dirty="0"/>
              <a:t>   6.47195077e-01  1.16970753e-03  3.88260996e-04  1.06635362e-03</a:t>
            </a:r>
          </a:p>
          <a:p>
            <a:pPr marL="0" lvl="0" indent="0" algn="l" rtl="0">
              <a:spcBef>
                <a:spcPts val="0"/>
              </a:spcBef>
              <a:spcAft>
                <a:spcPts val="0"/>
              </a:spcAft>
              <a:buClr>
                <a:schemeClr val="dk1"/>
              </a:buClr>
              <a:buSzPts val="1100"/>
              <a:buFont typeface="Arial"/>
              <a:buNone/>
            </a:pPr>
            <a:r>
              <a:rPr lang="fr-FR" sz="2800" dirty="0"/>
              <a:t>   1.84130755e-06]</a:t>
            </a:r>
          </a:p>
          <a:p>
            <a:pPr marL="0" lvl="0" indent="0" algn="l" rtl="0">
              <a:spcBef>
                <a:spcPts val="0"/>
              </a:spcBef>
              <a:spcAft>
                <a:spcPts val="0"/>
              </a:spcAft>
              <a:buClr>
                <a:schemeClr val="dk1"/>
              </a:buClr>
              <a:buSzPts val="1100"/>
              <a:buFont typeface="Arial"/>
              <a:buNone/>
            </a:pPr>
            <a:r>
              <a:rPr lang="fr-FR" sz="2800" dirty="0"/>
              <a:t> [ 2.17799761e-01 -5.70245975e-01 -1.46862203e-04 -3.46223279e-01</a:t>
            </a:r>
          </a:p>
          <a:p>
            <a:pPr marL="0" lvl="0" indent="0" algn="l" rtl="0">
              <a:spcBef>
                <a:spcPts val="0"/>
              </a:spcBef>
              <a:spcAft>
                <a:spcPts val="0"/>
              </a:spcAft>
              <a:buClr>
                <a:schemeClr val="dk1"/>
              </a:buClr>
              <a:buSzPts val="1100"/>
              <a:buFont typeface="Arial"/>
              <a:buNone/>
            </a:pPr>
            <a:r>
              <a:rPr lang="fr-FR" sz="2800" dirty="0"/>
              <a:t>   7.12395768e-01  1.63299753e-03  1.77208248e-04  1.33559702e-03</a:t>
            </a:r>
          </a:p>
          <a:p>
            <a:pPr marL="0" lvl="0" indent="0" algn="l" rtl="0">
              <a:spcBef>
                <a:spcPts val="0"/>
              </a:spcBef>
              <a:spcAft>
                <a:spcPts val="0"/>
              </a:spcAft>
              <a:buClr>
                <a:schemeClr val="dk1"/>
              </a:buClr>
              <a:buSzPts val="1100"/>
              <a:buFont typeface="Arial"/>
              <a:buNone/>
            </a:pPr>
            <a:r>
              <a:rPr lang="fr-FR" sz="2800" dirty="0"/>
              <a:t>   3.38193346e-06]</a:t>
            </a:r>
          </a:p>
          <a:p>
            <a:pPr marL="0" lvl="0" indent="0" algn="l" rtl="0">
              <a:spcBef>
                <a:spcPts val="0"/>
              </a:spcBef>
              <a:spcAft>
                <a:spcPts val="0"/>
              </a:spcAft>
              <a:buClr>
                <a:schemeClr val="dk1"/>
              </a:buClr>
              <a:buSzPts val="1100"/>
              <a:buFont typeface="Arial"/>
              <a:buNone/>
            </a:pPr>
            <a:r>
              <a:rPr lang="fr-FR" sz="2800" dirty="0"/>
              <a:t> [ 7.43598495e-02  6.61172224e-01 -8.84889602e-03 -7.30778557e-01</a:t>
            </a:r>
          </a:p>
          <a:p>
            <a:pPr marL="0" lvl="0" indent="0" algn="l" rtl="0">
              <a:spcBef>
                <a:spcPts val="0"/>
              </a:spcBef>
              <a:spcAft>
                <a:spcPts val="0"/>
              </a:spcAft>
              <a:buClr>
                <a:schemeClr val="dk1"/>
              </a:buClr>
              <a:buSzPts val="1100"/>
              <a:buFont typeface="Arial"/>
              <a:buNone/>
            </a:pPr>
            <a:r>
              <a:rPr lang="fr-FR" sz="2800" dirty="0"/>
              <a:t>   1.51390964e-01 -1.02062278e-02 -1.11370953e-02 -7.67286078e-03</a:t>
            </a:r>
          </a:p>
          <a:p>
            <a:pPr marL="0" lvl="0" indent="0" algn="l" rtl="0">
              <a:spcBef>
                <a:spcPts val="0"/>
              </a:spcBef>
              <a:spcAft>
                <a:spcPts val="0"/>
              </a:spcAft>
              <a:buClr>
                <a:schemeClr val="dk1"/>
              </a:buClr>
              <a:buSzPts val="1100"/>
              <a:buFont typeface="Arial"/>
              <a:buNone/>
            </a:pPr>
            <a:r>
              <a:rPr lang="fr-FR" sz="2800" dirty="0"/>
              <a:t>  -3.55172548e-05]</a:t>
            </a:r>
          </a:p>
          <a:p>
            <a:pPr marL="0" lvl="0" indent="0" algn="l" rtl="0">
              <a:spcBef>
                <a:spcPts val="0"/>
              </a:spcBef>
              <a:spcAft>
                <a:spcPts val="0"/>
              </a:spcAft>
              <a:buClr>
                <a:schemeClr val="dk1"/>
              </a:buClr>
              <a:buSzPts val="1100"/>
              <a:buFont typeface="Arial"/>
              <a:buNone/>
            </a:pPr>
            <a:r>
              <a:rPr lang="fr-FR" sz="2800" dirty="0"/>
              <a:t> [-8.46173060e-05 -5.69841599e-03 -7.20938365e-01  7.66257636e-03</a:t>
            </a:r>
          </a:p>
          <a:p>
            <a:pPr marL="0" lvl="0" indent="0" algn="l" rtl="0">
              <a:spcBef>
                <a:spcPts val="0"/>
              </a:spcBef>
              <a:spcAft>
                <a:spcPts val="0"/>
              </a:spcAft>
              <a:buClr>
                <a:schemeClr val="dk1"/>
              </a:buClr>
              <a:buSzPts val="1100"/>
              <a:buFont typeface="Arial"/>
              <a:buNone/>
            </a:pPr>
            <a:r>
              <a:rPr lang="fr-FR" sz="2800" dirty="0"/>
              <a:t>  -1.67018334e-03  2.41303251e-01 -6.27725872e-01  1.66992409e-01</a:t>
            </a:r>
          </a:p>
          <a:p>
            <a:pPr marL="0" lvl="0" indent="0" algn="l" rtl="0">
              <a:spcBef>
                <a:spcPts val="0"/>
              </a:spcBef>
              <a:spcAft>
                <a:spcPts val="0"/>
              </a:spcAft>
              <a:buClr>
                <a:schemeClr val="dk1"/>
              </a:buClr>
              <a:buSzPts val="1100"/>
              <a:buFont typeface="Arial"/>
              <a:buNone/>
            </a:pPr>
            <a:r>
              <a:rPr lang="fr-FR" sz="2800" dirty="0"/>
              <a:t>   6.29919731e-04]</a:t>
            </a:r>
          </a:p>
          <a:p>
            <a:pPr marL="0" lvl="0" indent="0" algn="l" rtl="0">
              <a:spcBef>
                <a:spcPts val="0"/>
              </a:spcBef>
              <a:spcAft>
                <a:spcPts val="0"/>
              </a:spcAft>
              <a:buClr>
                <a:schemeClr val="dk1"/>
              </a:buClr>
              <a:buSzPts val="1100"/>
              <a:buFont typeface="Arial"/>
              <a:buNone/>
            </a:pPr>
            <a:r>
              <a:rPr lang="fr-FR" sz="2800" dirty="0"/>
              <a:t> [ 8.58758110e-04  1.11198530e-02  7.60381105e-02 -1.24151893e-02</a:t>
            </a:r>
          </a:p>
          <a:p>
            <a:pPr marL="0" lvl="0" indent="0" algn="l" rtl="0">
              <a:spcBef>
                <a:spcPts val="0"/>
              </a:spcBef>
              <a:spcAft>
                <a:spcPts val="0"/>
              </a:spcAft>
              <a:buClr>
                <a:schemeClr val="dk1"/>
              </a:buClr>
              <a:buSzPts val="1100"/>
              <a:buFont typeface="Arial"/>
              <a:buNone/>
            </a:pPr>
            <a:r>
              <a:rPr lang="fr-FR" sz="2800" dirty="0"/>
              <a:t>  -2.33050070e-04  7.13537635e-01  3.47258121e-01  6.03493486e-01</a:t>
            </a:r>
          </a:p>
          <a:p>
            <a:pPr marL="0" lvl="0" indent="0" algn="l" rtl="0">
              <a:spcBef>
                <a:spcPts val="0"/>
              </a:spcBef>
              <a:spcAft>
                <a:spcPts val="0"/>
              </a:spcAft>
              <a:buClr>
                <a:schemeClr val="dk1"/>
              </a:buClr>
              <a:buSzPts val="1100"/>
              <a:buFont typeface="Arial"/>
              <a:buNone/>
            </a:pPr>
            <a:r>
              <a:rPr lang="fr-FR" sz="2800" dirty="0"/>
              <a:t>   3.32839837e-03]</a:t>
            </a:r>
          </a:p>
          <a:p>
            <a:pPr marL="0" lvl="0" indent="0" algn="l" rtl="0">
              <a:spcBef>
                <a:spcPts val="0"/>
              </a:spcBef>
              <a:spcAft>
                <a:spcPts val="0"/>
              </a:spcAft>
              <a:buClr>
                <a:schemeClr val="dk1"/>
              </a:buClr>
              <a:buSzPts val="1100"/>
              <a:buFont typeface="Arial"/>
              <a:buNone/>
            </a:pPr>
            <a:r>
              <a:rPr lang="fr-FR" sz="2800" dirty="0"/>
              <a:t> [-5.51616219e-05 -8.62956033e-04 -2.78956369e-01  9.45806028e-04</a:t>
            </a:r>
          </a:p>
          <a:p>
            <a:pPr marL="0" lvl="0" indent="0" algn="l" rtl="0">
              <a:spcBef>
                <a:spcPts val="0"/>
              </a:spcBef>
              <a:spcAft>
                <a:spcPts val="0"/>
              </a:spcAft>
              <a:buClr>
                <a:schemeClr val="dk1"/>
              </a:buClr>
              <a:buSzPts val="1100"/>
              <a:buFont typeface="Arial"/>
              <a:buNone/>
            </a:pPr>
            <a:r>
              <a:rPr lang="fr-FR" sz="2800" dirty="0"/>
              <a:t>  -8.39032210e-05 -6.50281347e-01  2.46579058e-01  6.62183878e-01</a:t>
            </a:r>
          </a:p>
          <a:p>
            <a:pPr marL="0" lvl="0" indent="0" algn="l" rtl="0">
              <a:spcBef>
                <a:spcPts val="0"/>
              </a:spcBef>
              <a:spcAft>
                <a:spcPts val="0"/>
              </a:spcAft>
              <a:buClr>
                <a:schemeClr val="dk1"/>
              </a:buClr>
              <a:buSzPts val="1100"/>
              <a:buFont typeface="Arial"/>
              <a:buNone/>
            </a:pPr>
            <a:r>
              <a:rPr lang="fr-FR" sz="2800" dirty="0"/>
              <a:t>  -5.21014553e-03]</a:t>
            </a:r>
          </a:p>
          <a:p>
            <a:pPr marL="0" lvl="0" indent="0" algn="l" rtl="0">
              <a:spcBef>
                <a:spcPts val="0"/>
              </a:spcBef>
              <a:spcAft>
                <a:spcPts val="0"/>
              </a:spcAft>
              <a:buClr>
                <a:schemeClr val="dk1"/>
              </a:buClr>
              <a:buSzPts val="1100"/>
              <a:buFont typeface="Arial"/>
              <a:buNone/>
            </a:pPr>
            <a:r>
              <a:rPr lang="fr-FR" sz="2800" dirty="0"/>
              <a:t> [ 8.70376040e-05  2.96510611e-04  6.29729344e-01 -4.21771065e-04</a:t>
            </a:r>
          </a:p>
          <a:p>
            <a:pPr marL="0" lvl="0" indent="0" algn="l" rtl="0">
              <a:spcBef>
                <a:spcPts val="0"/>
              </a:spcBef>
              <a:spcAft>
                <a:spcPts val="0"/>
              </a:spcAft>
              <a:buClr>
                <a:schemeClr val="dk1"/>
              </a:buClr>
              <a:buSzPts val="1100"/>
              <a:buFont typeface="Arial"/>
              <a:buNone/>
            </a:pPr>
            <a:r>
              <a:rPr lang="fr-FR" sz="2800" dirty="0"/>
              <a:t>  -2.49020713e-04 -9.80738725e-02 -6.51481208e-01  4.11510344e-01</a:t>
            </a:r>
          </a:p>
          <a:p>
            <a:pPr marL="0" lvl="0" indent="0" algn="l" rtl="0">
              <a:spcBef>
                <a:spcPts val="0"/>
              </a:spcBef>
              <a:spcAft>
                <a:spcPts val="0"/>
              </a:spcAft>
              <a:buClr>
                <a:schemeClr val="dk1"/>
              </a:buClr>
              <a:buSzPts val="1100"/>
              <a:buFont typeface="Arial"/>
              <a:buNone/>
            </a:pPr>
            <a:r>
              <a:rPr lang="fr-FR" sz="2800" dirty="0"/>
              <a:t>  -7.32157726e-03]</a:t>
            </a:r>
          </a:p>
          <a:p>
            <a:pPr marL="0" lvl="0" indent="0" algn="l" rtl="0">
              <a:spcBef>
                <a:spcPts val="0"/>
              </a:spcBef>
              <a:spcAft>
                <a:spcPts val="0"/>
              </a:spcAft>
              <a:buClr>
                <a:schemeClr val="dk1"/>
              </a:buClr>
              <a:buSzPts val="1100"/>
              <a:buFont typeface="Arial"/>
              <a:buNone/>
            </a:pPr>
            <a:r>
              <a:rPr lang="fr-FR" sz="2800" dirty="0"/>
              <a:t> [-3.80054139e-07 -1.13305272e-05  3.35809659e-03  1.23752713e-05</a:t>
            </a:r>
          </a:p>
          <a:p>
            <a:pPr marL="0" lvl="0" indent="0" algn="l" rtl="0">
              <a:spcBef>
                <a:spcPts val="0"/>
              </a:spcBef>
              <a:spcAft>
                <a:spcPts val="0"/>
              </a:spcAft>
              <a:buClr>
                <a:schemeClr val="dk1"/>
              </a:buClr>
              <a:buSzPts val="1100"/>
              <a:buFont typeface="Arial"/>
              <a:buNone/>
            </a:pPr>
            <a:r>
              <a:rPr lang="fr-FR" sz="2800" dirty="0"/>
              <a:t>   1.11503719e-06 -6.63373167e-03 -4.24614725e-03  4.34904171e-03</a:t>
            </a:r>
          </a:p>
          <a:p>
            <a:pPr marL="0" lvl="0" indent="0" algn="l" rtl="0">
              <a:spcBef>
                <a:spcPts val="0"/>
              </a:spcBef>
              <a:spcAft>
                <a:spcPts val="0"/>
              </a:spcAft>
              <a:buClr>
                <a:schemeClr val="dk1"/>
              </a:buClr>
              <a:buSzPts val="1100"/>
              <a:buFont typeface="Arial"/>
              <a:buNone/>
            </a:pPr>
            <a:r>
              <a:rPr lang="fr-FR" sz="2800" dirty="0"/>
              <a:t>   9.99953885e-01]]</a:t>
            </a:r>
          </a:p>
          <a:p>
            <a:pPr marL="0" lvl="0" indent="0" algn="l" rtl="0">
              <a:spcBef>
                <a:spcPts val="0"/>
              </a:spcBef>
              <a:spcAft>
                <a:spcPts val="0"/>
              </a:spcAft>
              <a:buClr>
                <a:schemeClr val="dk1"/>
              </a:buClr>
              <a:buSzPts val="1100"/>
              <a:buFont typeface="Arial"/>
              <a:buNone/>
            </a:pPr>
            <a:endParaRPr lang="fr-FR" sz="2800" dirty="0"/>
          </a:p>
          <a:p>
            <a:pPr marL="0" lvl="0" indent="0" algn="l" rtl="0">
              <a:spcBef>
                <a:spcPts val="0"/>
              </a:spcBef>
              <a:spcAft>
                <a:spcPts val="0"/>
              </a:spcAft>
              <a:buClr>
                <a:schemeClr val="dk1"/>
              </a:buClr>
              <a:buSzPts val="1100"/>
              <a:buFont typeface="Arial"/>
              <a:buNone/>
            </a:pPr>
            <a:r>
              <a:rPr lang="fr-FR" sz="2800" b="1" dirty="0">
                <a:solidFill>
                  <a:schemeClr val="accent1"/>
                </a:solidFill>
              </a:rPr>
              <a:t>F =  [[-4.73740750e-07 -1.13802302e-05  3.35809641e-03]</a:t>
            </a:r>
          </a:p>
          <a:p>
            <a:pPr marL="0" lvl="0" indent="0" algn="l" rtl="0">
              <a:spcBef>
                <a:spcPts val="0"/>
              </a:spcBef>
              <a:spcAft>
                <a:spcPts val="0"/>
              </a:spcAft>
              <a:buClr>
                <a:schemeClr val="dk1"/>
              </a:buClr>
              <a:buSzPts val="1100"/>
              <a:buFont typeface="Arial"/>
              <a:buNone/>
            </a:pPr>
            <a:r>
              <a:rPr lang="fr-FR" sz="2800" b="1" dirty="0">
                <a:solidFill>
                  <a:schemeClr val="accent1"/>
                </a:solidFill>
              </a:rPr>
              <a:t> [ 1.22939146e-05  1.07187547e-06 -6.63373183e-03]</a:t>
            </a:r>
          </a:p>
          <a:p>
            <a:pPr marL="0" lvl="0" indent="0" algn="l" rtl="0">
              <a:spcBef>
                <a:spcPts val="0"/>
              </a:spcBef>
              <a:spcAft>
                <a:spcPts val="0"/>
              </a:spcAft>
              <a:buClr>
                <a:schemeClr val="dk1"/>
              </a:buClr>
              <a:buSzPts val="1100"/>
              <a:buFont typeface="Arial"/>
              <a:buNone/>
            </a:pPr>
            <a:r>
              <a:rPr lang="fr-FR" sz="2800" b="1" dirty="0">
                <a:solidFill>
                  <a:schemeClr val="accent1"/>
                </a:solidFill>
              </a:rPr>
              <a:t> [-4.24614748e-03  4.34904160e-03  9.99953885e-01]]</a:t>
            </a:r>
          </a:p>
          <a:p>
            <a:pPr marL="0" lvl="0" indent="0" algn="l" rtl="0">
              <a:spcBef>
                <a:spcPts val="0"/>
              </a:spcBef>
              <a:spcAft>
                <a:spcPts val="0"/>
              </a:spcAft>
              <a:buClr>
                <a:schemeClr val="dk1"/>
              </a:buClr>
              <a:buSzPts val="1100"/>
              <a:buFont typeface="Arial"/>
              <a:buNone/>
            </a:pPr>
            <a:endParaRPr lang="fr-FR" sz="2800" dirty="0"/>
          </a:p>
          <a:p>
            <a:pPr marL="0" lvl="0" indent="0" algn="l" rtl="0">
              <a:spcBef>
                <a:spcPts val="0"/>
              </a:spcBef>
              <a:spcAft>
                <a:spcPts val="0"/>
              </a:spcAft>
              <a:buClr>
                <a:schemeClr val="dk1"/>
              </a:buClr>
              <a:buSzPts val="1100"/>
              <a:buFont typeface="Arial"/>
              <a:buNone/>
            </a:pPr>
            <a:r>
              <a:rPr lang="fr-FR" sz="2800" dirty="0"/>
              <a:t> - - - - - Question A-3 : </a:t>
            </a:r>
            <a:r>
              <a:rPr lang="fr-FR" sz="2800" dirty="0" err="1"/>
              <a:t>Verification</a:t>
            </a:r>
            <a:r>
              <a:rPr lang="fr-FR" sz="2800" dirty="0"/>
              <a:t> of F - - - - -</a:t>
            </a:r>
          </a:p>
          <a:p>
            <a:pPr marL="0" lvl="0" indent="0" algn="l" rtl="0">
              <a:spcBef>
                <a:spcPts val="0"/>
              </a:spcBef>
              <a:spcAft>
                <a:spcPts val="0"/>
              </a:spcAft>
              <a:buClr>
                <a:schemeClr val="dk1"/>
              </a:buClr>
              <a:buSzPts val="1100"/>
              <a:buFont typeface="Arial"/>
              <a:buNone/>
            </a:pPr>
            <a:endParaRPr lang="fr-FR" sz="2800" dirty="0"/>
          </a:p>
          <a:p>
            <a:pPr marL="0" lvl="0" indent="0" algn="l" rtl="0">
              <a:spcBef>
                <a:spcPts val="0"/>
              </a:spcBef>
              <a:spcAft>
                <a:spcPts val="0"/>
              </a:spcAft>
              <a:buClr>
                <a:schemeClr val="dk1"/>
              </a:buClr>
              <a:buSzPts val="1100"/>
              <a:buFont typeface="Arial"/>
              <a:buNone/>
            </a:pPr>
            <a:r>
              <a:rPr lang="fr-FR" sz="2800" dirty="0"/>
              <a:t>----------</a:t>
            </a:r>
          </a:p>
          <a:p>
            <a:pPr marL="0" lvl="0" indent="0" algn="l" rtl="0">
              <a:spcBef>
                <a:spcPts val="0"/>
              </a:spcBef>
              <a:spcAft>
                <a:spcPts val="0"/>
              </a:spcAft>
              <a:buClr>
                <a:schemeClr val="dk1"/>
              </a:buClr>
              <a:buSzPts val="1100"/>
              <a:buFont typeface="Arial"/>
              <a:buNone/>
            </a:pPr>
            <a:r>
              <a:rPr lang="fr-FR" sz="2800" dirty="0"/>
              <a:t>The </a:t>
            </a:r>
            <a:r>
              <a:rPr lang="fr-FR" sz="2800" dirty="0" err="1"/>
              <a:t>eigenvalues</a:t>
            </a:r>
            <a:r>
              <a:rPr lang="fr-FR" sz="2800" dirty="0"/>
              <a:t> of F are :  [9.99910772e-01 2.09169242e-19 4.37114951e-05]</a:t>
            </a:r>
          </a:p>
          <a:p>
            <a:pPr marL="0" lvl="0" indent="0" algn="l" rtl="0">
              <a:spcBef>
                <a:spcPts val="0"/>
              </a:spcBef>
              <a:spcAft>
                <a:spcPts val="0"/>
              </a:spcAft>
              <a:buClr>
                <a:schemeClr val="dk1"/>
              </a:buClr>
              <a:buSzPts val="1100"/>
              <a:buFont typeface="Arial"/>
              <a:buNone/>
            </a:pPr>
            <a:r>
              <a:rPr lang="fr-FR" sz="2800" b="1" dirty="0">
                <a:solidFill>
                  <a:schemeClr val="accent1"/>
                </a:solidFill>
              </a:rPr>
              <a:t>The </a:t>
            </a:r>
            <a:r>
              <a:rPr lang="fr-FR" sz="2800" b="1" dirty="0" err="1">
                <a:solidFill>
                  <a:schemeClr val="accent1"/>
                </a:solidFill>
              </a:rPr>
              <a:t>rank</a:t>
            </a:r>
            <a:r>
              <a:rPr lang="fr-FR" sz="2800" b="1" dirty="0">
                <a:solidFill>
                  <a:schemeClr val="accent1"/>
                </a:solidFill>
              </a:rPr>
              <a:t> of F </a:t>
            </a:r>
            <a:r>
              <a:rPr lang="fr-FR" sz="2800" b="1" dirty="0" err="1">
                <a:solidFill>
                  <a:schemeClr val="accent1"/>
                </a:solidFill>
              </a:rPr>
              <a:t>is</a:t>
            </a:r>
            <a:r>
              <a:rPr lang="fr-FR" sz="2800" b="1" dirty="0">
                <a:solidFill>
                  <a:schemeClr val="accent1"/>
                </a:solidFill>
              </a:rPr>
              <a:t> :  2 </a:t>
            </a:r>
          </a:p>
          <a:p>
            <a:pPr marL="0" lvl="0" indent="0" algn="l" rtl="0">
              <a:spcBef>
                <a:spcPts val="0"/>
              </a:spcBef>
              <a:spcAft>
                <a:spcPts val="0"/>
              </a:spcAft>
              <a:buClr>
                <a:schemeClr val="dk1"/>
              </a:buClr>
              <a:buSzPts val="1100"/>
              <a:buFont typeface="Arial"/>
              <a:buNone/>
            </a:pPr>
            <a:r>
              <a:rPr lang="fr-FR" sz="2800" dirty="0"/>
              <a:t>----------</a:t>
            </a:r>
            <a:endParaRPr sz="2800" dirty="0"/>
          </a:p>
        </p:txBody>
      </p:sp>
    </p:spTree>
    <p:extLst>
      <p:ext uri="{BB962C8B-B14F-4D97-AF65-F5344CB8AC3E}">
        <p14:creationId xmlns:p14="http://schemas.microsoft.com/office/powerpoint/2010/main" val="2881538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CONNECTING </a:t>
            </a:r>
            <a:r>
              <a:rPr lang="en" dirty="0">
                <a:solidFill>
                  <a:schemeClr val="lt1"/>
                </a:solidFill>
                <a:latin typeface="Poppins"/>
                <a:ea typeface="Poppins"/>
                <a:cs typeface="Poppins"/>
                <a:sym typeface="Poppins"/>
              </a:rPr>
              <a:t>LINES</a:t>
            </a:r>
            <a:endParaRPr dirty="0"/>
          </a:p>
        </p:txBody>
      </p:sp>
      <p:sp>
        <p:nvSpPr>
          <p:cNvPr id="101" name="Google Shape;101;p19"/>
          <p:cNvSpPr txBox="1">
            <a:spLocks noGrp="1"/>
          </p:cNvSpPr>
          <p:nvPr>
            <p:ph type="body" idx="1"/>
          </p:nvPr>
        </p:nvSpPr>
        <p:spPr>
          <a:xfrm>
            <a:off x="785094" y="3854441"/>
            <a:ext cx="21469200" cy="11930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fr-FR" dirty="0"/>
              <a:t>Highlight of points </a:t>
            </a:r>
            <a:r>
              <a:rPr lang="fr-FR" dirty="0" err="1"/>
              <a:t>used</a:t>
            </a:r>
            <a:r>
              <a:rPr lang="fr-FR" dirty="0"/>
              <a:t> for computation and </a:t>
            </a:r>
            <a:r>
              <a:rPr lang="fr-FR" dirty="0" err="1"/>
              <a:t>connecting</a:t>
            </a:r>
            <a:r>
              <a:rPr lang="fr-FR" dirty="0"/>
              <a:t> </a:t>
            </a:r>
            <a:r>
              <a:rPr lang="fr-FR" dirty="0" err="1"/>
              <a:t>lines</a:t>
            </a:r>
            <a:endParaRPr dirty="0"/>
          </a:p>
        </p:txBody>
      </p:sp>
      <p:pic>
        <p:nvPicPr>
          <p:cNvPr id="3" name="Image 2">
            <a:extLst>
              <a:ext uri="{FF2B5EF4-FFF2-40B4-BE49-F238E27FC236}">
                <a16:creationId xmlns:a16="http://schemas.microsoft.com/office/drawing/2014/main" id="{E6086C6E-AD01-68F5-8493-652F590A4EF7}"/>
              </a:ext>
            </a:extLst>
          </p:cNvPr>
          <p:cNvPicPr>
            <a:picLocks noChangeAspect="1"/>
          </p:cNvPicPr>
          <p:nvPr/>
        </p:nvPicPr>
        <p:blipFill>
          <a:blip r:embed="rId3"/>
          <a:stretch>
            <a:fillRect/>
          </a:stretch>
        </p:blipFill>
        <p:spPr>
          <a:xfrm>
            <a:off x="785094" y="4960281"/>
            <a:ext cx="21483273" cy="8894263"/>
          </a:xfrm>
          <a:prstGeom prst="rect">
            <a:avLst/>
          </a:prstGeom>
        </p:spPr>
      </p:pic>
    </p:spTree>
    <p:extLst>
      <p:ext uri="{BB962C8B-B14F-4D97-AF65-F5344CB8AC3E}">
        <p14:creationId xmlns:p14="http://schemas.microsoft.com/office/powerpoint/2010/main" val="16206361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EPIPOLAR </a:t>
            </a:r>
            <a:r>
              <a:rPr lang="en" dirty="0">
                <a:solidFill>
                  <a:schemeClr val="lt1"/>
                </a:solidFill>
                <a:latin typeface="Poppins"/>
                <a:ea typeface="Poppins"/>
                <a:cs typeface="Poppins"/>
                <a:sym typeface="Poppins"/>
              </a:rPr>
              <a:t>LINES</a:t>
            </a:r>
            <a:endParaRPr dirty="0"/>
          </a:p>
        </p:txBody>
      </p:sp>
      <p:sp>
        <p:nvSpPr>
          <p:cNvPr id="101" name="Google Shape;101;p19"/>
          <p:cNvSpPr txBox="1">
            <a:spLocks noGrp="1"/>
          </p:cNvSpPr>
          <p:nvPr>
            <p:ph type="body" idx="1"/>
          </p:nvPr>
        </p:nvSpPr>
        <p:spPr>
          <a:xfrm>
            <a:off x="785094" y="3854441"/>
            <a:ext cx="21469200" cy="1022359"/>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fr-FR" dirty="0" err="1"/>
              <a:t>We</a:t>
            </a:r>
            <a:r>
              <a:rPr lang="fr-FR" dirty="0"/>
              <a:t> can </a:t>
            </a:r>
            <a:r>
              <a:rPr lang="fr-FR" dirty="0" err="1"/>
              <a:t>now</a:t>
            </a:r>
            <a:r>
              <a:rPr lang="fr-FR" dirty="0"/>
              <a:t> </a:t>
            </a:r>
            <a:r>
              <a:rPr lang="fr-FR" dirty="0" err="1"/>
              <a:t>also</a:t>
            </a:r>
            <a:r>
              <a:rPr lang="fr-FR" dirty="0"/>
              <a:t> have the </a:t>
            </a:r>
            <a:r>
              <a:rPr lang="fr-FR" dirty="0" err="1"/>
              <a:t>epipolar</a:t>
            </a:r>
            <a:r>
              <a:rPr lang="fr-FR" dirty="0"/>
              <a:t> </a:t>
            </a:r>
            <a:r>
              <a:rPr lang="fr-FR" dirty="0" err="1"/>
              <a:t>lines</a:t>
            </a:r>
            <a:r>
              <a:rPr lang="fr-FR" dirty="0"/>
              <a:t> </a:t>
            </a:r>
            <a:r>
              <a:rPr lang="fr-FR" dirty="0" err="1"/>
              <a:t>equations</a:t>
            </a:r>
            <a:r>
              <a:rPr lang="fr-FR" dirty="0"/>
              <a:t> and </a:t>
            </a:r>
            <a:r>
              <a:rPr lang="fr-FR" dirty="0" err="1"/>
              <a:t>evaluate</a:t>
            </a:r>
            <a:r>
              <a:rPr lang="fr-FR" dirty="0"/>
              <a:t> the </a:t>
            </a:r>
            <a:r>
              <a:rPr lang="fr-FR" dirty="0" err="1"/>
              <a:t>quality</a:t>
            </a:r>
            <a:r>
              <a:rPr lang="fr-FR" dirty="0"/>
              <a:t> of the F </a:t>
            </a:r>
            <a:r>
              <a:rPr lang="fr-FR" dirty="0" err="1"/>
              <a:t>matrix’s</a:t>
            </a:r>
            <a:r>
              <a:rPr lang="fr-FR" dirty="0"/>
              <a:t> computation.</a:t>
            </a:r>
            <a:endParaRPr dirty="0"/>
          </a:p>
        </p:txBody>
      </p:sp>
      <p:pic>
        <p:nvPicPr>
          <p:cNvPr id="4" name="Image 3">
            <a:extLst>
              <a:ext uri="{FF2B5EF4-FFF2-40B4-BE49-F238E27FC236}">
                <a16:creationId xmlns:a16="http://schemas.microsoft.com/office/drawing/2014/main" id="{0DA7EE4F-D189-65D2-2FFB-371F04A057B5}"/>
              </a:ext>
            </a:extLst>
          </p:cNvPr>
          <p:cNvPicPr>
            <a:picLocks noChangeAspect="1"/>
          </p:cNvPicPr>
          <p:nvPr/>
        </p:nvPicPr>
        <p:blipFill>
          <a:blip r:embed="rId3"/>
          <a:stretch>
            <a:fillRect/>
          </a:stretch>
        </p:blipFill>
        <p:spPr>
          <a:xfrm>
            <a:off x="785094" y="6687527"/>
            <a:ext cx="7833643" cy="7271328"/>
          </a:xfrm>
          <a:prstGeom prst="rect">
            <a:avLst/>
          </a:prstGeom>
        </p:spPr>
      </p:pic>
      <p:sp>
        <p:nvSpPr>
          <p:cNvPr id="5" name="Google Shape;101;p19">
            <a:extLst>
              <a:ext uri="{FF2B5EF4-FFF2-40B4-BE49-F238E27FC236}">
                <a16:creationId xmlns:a16="http://schemas.microsoft.com/office/drawing/2014/main" id="{69827D35-3F81-8957-2E9A-35E69A84F6C9}"/>
              </a:ext>
            </a:extLst>
          </p:cNvPr>
          <p:cNvSpPr txBox="1">
            <a:spLocks/>
          </p:cNvSpPr>
          <p:nvPr/>
        </p:nvSpPr>
        <p:spPr>
          <a:xfrm>
            <a:off x="8969613" y="4941854"/>
            <a:ext cx="13831452" cy="117944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50850" algn="l" rtl="0">
              <a:lnSpc>
                <a:spcPct val="100000"/>
              </a:lnSpc>
              <a:spcBef>
                <a:spcPts val="0"/>
              </a:spcBef>
              <a:spcAft>
                <a:spcPts val="0"/>
              </a:spcAft>
              <a:buClr>
                <a:schemeClr val="accent1"/>
              </a:buClr>
              <a:buSzPts val="3500"/>
              <a:buFont typeface="Roboto"/>
              <a:buChar char="●"/>
              <a:defRPr sz="3500" b="0" i="0" u="none" strike="noStrike" cap="none">
                <a:solidFill>
                  <a:schemeClr val="lt1"/>
                </a:solidFill>
                <a:latin typeface="Anaheim"/>
                <a:ea typeface="Anaheim"/>
                <a:cs typeface="Anaheim"/>
                <a:sym typeface="Anaheim"/>
              </a:defRPr>
            </a:lvl1pPr>
            <a:lvl2pPr marL="914400" marR="0" lvl="1"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2pPr>
            <a:lvl3pPr marL="1371600" marR="0" lvl="2"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3pPr>
            <a:lvl4pPr marL="1828800" marR="0" lvl="3"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4pPr>
            <a:lvl5pPr marL="2286000" marR="0" lvl="4"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5pPr>
            <a:lvl6pPr marL="2743200" marR="0" lvl="5"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6pPr>
            <a:lvl7pPr marL="3200400" marR="0" lvl="6"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7pPr>
            <a:lvl8pPr marL="3657600" marR="0" lvl="7"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8pPr>
            <a:lvl9pPr marL="4114800" marR="0" lvl="8"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9pPr>
          </a:lstStyle>
          <a:p>
            <a:pPr marL="0" indent="0">
              <a:buClr>
                <a:schemeClr val="dk1"/>
              </a:buClr>
              <a:buSzPts val="1100"/>
              <a:buFont typeface="Arial"/>
              <a:buNone/>
            </a:pPr>
            <a:r>
              <a:rPr lang="en-US" sz="2400" dirty="0"/>
              <a:t> - - - - - Question A-4 : Draw </a:t>
            </a:r>
            <a:r>
              <a:rPr lang="en-US" sz="2400" dirty="0" err="1"/>
              <a:t>Epipolar</a:t>
            </a:r>
            <a:r>
              <a:rPr lang="en-US" sz="2400" dirty="0"/>
              <a:t> Lines - - - - -</a:t>
            </a:r>
          </a:p>
          <a:p>
            <a:pPr marL="0" indent="0">
              <a:buClr>
                <a:schemeClr val="dk1"/>
              </a:buClr>
              <a:buSzPts val="1100"/>
              <a:buFont typeface="Arial"/>
              <a:buNone/>
            </a:pPr>
            <a:r>
              <a:rPr lang="en-US" sz="2400" dirty="0"/>
              <a:t> --- </a:t>
            </a:r>
            <a:r>
              <a:rPr lang="en-US" sz="2400" dirty="0" err="1"/>
              <a:t>Epipolar</a:t>
            </a:r>
            <a:r>
              <a:rPr lang="en-US" sz="2400" dirty="0"/>
              <a:t> lines in image 1 and image 2 ---</a:t>
            </a:r>
          </a:p>
          <a:p>
            <a:pPr marL="0" indent="0">
              <a:buClr>
                <a:schemeClr val="dk1"/>
              </a:buClr>
              <a:buSzPts val="1100"/>
              <a:buFont typeface="Arial"/>
              <a:buNone/>
            </a:pPr>
            <a:r>
              <a:rPr lang="en-US" sz="2400" dirty="0" err="1"/>
              <a:t>Img</a:t>
            </a:r>
            <a:r>
              <a:rPr lang="en-US" sz="2400" dirty="0"/>
              <a:t> 1 : Point  0  :  -0.001507747939062417 x +  -0.0018881771519421936 y +  1.3099564465851883  = 0</a:t>
            </a:r>
          </a:p>
          <a:p>
            <a:pPr marL="0" indent="0">
              <a:buClr>
                <a:schemeClr val="dk1"/>
              </a:buClr>
              <a:buSzPts val="1100"/>
              <a:buFont typeface="Arial"/>
              <a:buNone/>
            </a:pPr>
            <a:r>
              <a:rPr lang="en-US" sz="2400" dirty="0" err="1"/>
              <a:t>Img</a:t>
            </a:r>
            <a:r>
              <a:rPr lang="en-US" sz="2400" dirty="0"/>
              <a:t> 2 : Point  0  :  0.0015549021949291062 x +  0.0015778709089195515 y +  -1.233648725800892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1  :  -0.0015706718409847467 x +  0.0020987700882673004 y +  -0.10483381669984237  = 0</a:t>
            </a:r>
          </a:p>
          <a:p>
            <a:pPr marL="0" indent="0">
              <a:buClr>
                <a:schemeClr val="dk1"/>
              </a:buClr>
              <a:buSzPts val="1100"/>
              <a:buFont typeface="Arial"/>
              <a:buNone/>
            </a:pPr>
            <a:r>
              <a:rPr lang="en-US" sz="2400" dirty="0" err="1"/>
              <a:t>Img</a:t>
            </a:r>
            <a:r>
              <a:rPr lang="en-US" sz="2400" dirty="0"/>
              <a:t> 2 : Point  1  :  0.0012751548606972068 x +  -0.0021997040519530853 y +  -0.055781496289566856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2  :  -0.003173800367823688 x +  0.0039769152343487 y +  -0.11641999581155993  = 0</a:t>
            </a:r>
          </a:p>
          <a:p>
            <a:pPr marL="0" indent="0">
              <a:buClr>
                <a:schemeClr val="dk1"/>
              </a:buClr>
              <a:buSzPts val="1100"/>
              <a:buFont typeface="Arial"/>
              <a:buNone/>
            </a:pPr>
            <a:r>
              <a:rPr lang="en-US" sz="2400" dirty="0" err="1"/>
              <a:t>Img</a:t>
            </a:r>
            <a:r>
              <a:rPr lang="en-US" sz="2400" dirty="0"/>
              <a:t> 2 : Point  2  :  0.0028533732671534888 x +  -0.0037175863530931877 y +  -0.4544194856417696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3  :  -0.0019612746202922683 x +  0.005467367994303006 y +  -1.159757974169347  = 0</a:t>
            </a:r>
          </a:p>
          <a:p>
            <a:pPr marL="0" indent="0">
              <a:buClr>
                <a:schemeClr val="dk1"/>
              </a:buClr>
              <a:buSzPts val="1100"/>
              <a:buFont typeface="Arial"/>
              <a:buNone/>
            </a:pPr>
            <a:r>
              <a:rPr lang="en-US" sz="2400" dirty="0" err="1"/>
              <a:t>Img</a:t>
            </a:r>
            <a:r>
              <a:rPr lang="en-US" sz="2400" dirty="0"/>
              <a:t> 2 : Point  3  :  0.0015293036921842718 x +  -0.005216377614204856 y +  0.638542654521006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4  :  -0.002205143193836446 x +  0.0014970674770850853 y +  0.37670255966647215  = 0</a:t>
            </a:r>
          </a:p>
          <a:p>
            <a:pPr marL="0" indent="0">
              <a:buClr>
                <a:schemeClr val="dk1"/>
              </a:buClr>
              <a:buSzPts val="1100"/>
              <a:buFont typeface="Arial"/>
              <a:buNone/>
            </a:pPr>
            <a:r>
              <a:rPr lang="en-US" sz="2400" dirty="0" err="1"/>
              <a:t>Img</a:t>
            </a:r>
            <a:r>
              <a:rPr lang="en-US" sz="2400" dirty="0"/>
              <a:t> 2 : Point  4  :  0.0020241828594068567 x +  -0.0015674518879331663 y +  -0.615076494589639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5  :  -0.0026594780871503835 x +  -0.0005425198574471385 y +  1.3029525859945343  = 0</a:t>
            </a:r>
          </a:p>
          <a:p>
            <a:pPr marL="0" indent="0">
              <a:buClr>
                <a:schemeClr val="dk1"/>
              </a:buClr>
              <a:buSzPts val="1100"/>
              <a:buFont typeface="Arial"/>
              <a:buNone/>
            </a:pPr>
            <a:r>
              <a:rPr lang="en-US" sz="2400" dirty="0" err="1"/>
              <a:t>Img</a:t>
            </a:r>
            <a:r>
              <a:rPr lang="en-US" sz="2400" dirty="0"/>
              <a:t> 2 : Point  5  :  0.0026603136475176837 x +  0.00047232279833980427 y +  -1.501261298360641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6  :  -0.0030501749365206055 x +  0.0001802393748895851 y +  1.2043376582453469  = 0</a:t>
            </a:r>
          </a:p>
          <a:p>
            <a:pPr marL="0" indent="0">
              <a:buClr>
                <a:schemeClr val="dk1"/>
              </a:buClr>
              <a:buSzPts val="1100"/>
              <a:buFont typeface="Arial"/>
              <a:buNone/>
            </a:pPr>
            <a:r>
              <a:rPr lang="en-US" sz="2400" dirty="0" err="1"/>
              <a:t>Img</a:t>
            </a:r>
            <a:r>
              <a:rPr lang="en-US" sz="2400" dirty="0"/>
              <a:t> 2 : Point  6  :  0.0030498822988040903 x +  -0.00017404724962280516 y +  -1.525322396012105  = 0</a:t>
            </a:r>
          </a:p>
          <a:p>
            <a:pPr marL="0" indent="0">
              <a:buClr>
                <a:schemeClr val="dk1"/>
              </a:buClr>
              <a:buSzPts val="1100"/>
              <a:buFont typeface="Arial"/>
              <a:buNone/>
            </a:pPr>
            <a:endParaRPr lang="en-US" sz="2400" dirty="0"/>
          </a:p>
          <a:p>
            <a:pPr marL="0" indent="0">
              <a:buClr>
                <a:schemeClr val="dk1"/>
              </a:buClr>
              <a:buSzPts val="1100"/>
              <a:buFont typeface="Arial"/>
              <a:buNone/>
            </a:pPr>
            <a:endParaRPr lang="en-US" sz="2400" dirty="0"/>
          </a:p>
          <a:p>
            <a:pPr marL="0" indent="0">
              <a:buClr>
                <a:schemeClr val="dk1"/>
              </a:buClr>
              <a:buSzPts val="1100"/>
              <a:buFont typeface="Arial"/>
              <a:buNone/>
            </a:pPr>
            <a:r>
              <a:rPr lang="en-US" sz="2400" dirty="0" err="1"/>
              <a:t>Img</a:t>
            </a:r>
            <a:r>
              <a:rPr lang="en-US" sz="2400" dirty="0"/>
              <a:t> 1 : Point  7  :  -0.0007624037366786127 x +  0.009666200876406211 y +  -3.176286878044844  = 0</a:t>
            </a:r>
          </a:p>
          <a:p>
            <a:pPr marL="0" indent="0">
              <a:buClr>
                <a:schemeClr val="dk1"/>
              </a:buClr>
              <a:buSzPts val="1100"/>
              <a:buFont typeface="Arial"/>
              <a:buNone/>
            </a:pPr>
            <a:r>
              <a:rPr lang="en-US" sz="2400" dirty="0" err="1"/>
              <a:t>Img</a:t>
            </a:r>
            <a:r>
              <a:rPr lang="en-US" sz="2400" dirty="0"/>
              <a:t> 2 : Point  7  :  0.0001223061410529653 x +  -0.009001523276129051 y +  2.3998484409725998  = 0</a:t>
            </a:r>
          </a:p>
        </p:txBody>
      </p:sp>
    </p:spTree>
    <p:extLst>
      <p:ext uri="{BB962C8B-B14F-4D97-AF65-F5344CB8AC3E}">
        <p14:creationId xmlns:p14="http://schemas.microsoft.com/office/powerpoint/2010/main" val="957323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pPr marL="0" lvl="0" indent="0" algn="ctr" rtl="0">
              <a:spcBef>
                <a:spcPts val="0"/>
              </a:spcBef>
              <a:spcAft>
                <a:spcPts val="0"/>
              </a:spcAft>
              <a:buNone/>
            </a:pPr>
            <a:r>
              <a:rPr lang="en" dirty="0"/>
              <a:t>EPIPOLAR </a:t>
            </a:r>
            <a:r>
              <a:rPr lang="en" dirty="0">
                <a:solidFill>
                  <a:schemeClr val="lt1"/>
                </a:solidFill>
                <a:latin typeface="Poppins"/>
                <a:ea typeface="Poppins"/>
                <a:cs typeface="Poppins"/>
                <a:sym typeface="Poppins"/>
              </a:rPr>
              <a:t>LINES</a:t>
            </a:r>
            <a:endParaRPr dirty="0"/>
          </a:p>
        </p:txBody>
      </p:sp>
      <p:sp>
        <p:nvSpPr>
          <p:cNvPr id="101" name="Google Shape;101;p19"/>
          <p:cNvSpPr txBox="1">
            <a:spLocks noGrp="1"/>
          </p:cNvSpPr>
          <p:nvPr>
            <p:ph type="body" idx="1"/>
          </p:nvPr>
        </p:nvSpPr>
        <p:spPr>
          <a:xfrm>
            <a:off x="785094" y="3854441"/>
            <a:ext cx="21469200" cy="91152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fr-FR" dirty="0" err="1"/>
              <a:t>Here</a:t>
            </a:r>
            <a:r>
              <a:rPr lang="fr-FR" dirty="0"/>
              <a:t> are the </a:t>
            </a:r>
            <a:r>
              <a:rPr lang="fr-FR" dirty="0" err="1"/>
              <a:t>epipolar</a:t>
            </a:r>
            <a:r>
              <a:rPr lang="fr-FR" dirty="0"/>
              <a:t> </a:t>
            </a:r>
            <a:r>
              <a:rPr lang="fr-FR" dirty="0" err="1"/>
              <a:t>lines</a:t>
            </a:r>
            <a:r>
              <a:rPr lang="fr-FR" dirty="0"/>
              <a:t> </a:t>
            </a:r>
            <a:r>
              <a:rPr lang="fr-FR" dirty="0" err="1"/>
              <a:t>represented</a:t>
            </a:r>
            <a:r>
              <a:rPr lang="fr-FR" dirty="0"/>
              <a:t> : </a:t>
            </a:r>
            <a:endParaRPr dirty="0"/>
          </a:p>
        </p:txBody>
      </p:sp>
      <p:pic>
        <p:nvPicPr>
          <p:cNvPr id="4" name="Image 3">
            <a:extLst>
              <a:ext uri="{FF2B5EF4-FFF2-40B4-BE49-F238E27FC236}">
                <a16:creationId xmlns:a16="http://schemas.microsoft.com/office/drawing/2014/main" id="{303FCA69-5C9C-A458-7C90-8B60401AF2BC}"/>
              </a:ext>
            </a:extLst>
          </p:cNvPr>
          <p:cNvPicPr>
            <a:picLocks noChangeAspect="1"/>
          </p:cNvPicPr>
          <p:nvPr/>
        </p:nvPicPr>
        <p:blipFill>
          <a:blip r:embed="rId3"/>
          <a:stretch>
            <a:fillRect/>
          </a:stretch>
        </p:blipFill>
        <p:spPr>
          <a:xfrm>
            <a:off x="785094" y="4995405"/>
            <a:ext cx="21645354" cy="7917031"/>
          </a:xfrm>
          <a:prstGeom prst="rect">
            <a:avLst/>
          </a:prstGeom>
        </p:spPr>
      </p:pic>
      <p:sp>
        <p:nvSpPr>
          <p:cNvPr id="5" name="Google Shape;101;p19">
            <a:extLst>
              <a:ext uri="{FF2B5EF4-FFF2-40B4-BE49-F238E27FC236}">
                <a16:creationId xmlns:a16="http://schemas.microsoft.com/office/drawing/2014/main" id="{0860B72D-55A7-1D28-75EC-9BB95D7085AE}"/>
              </a:ext>
            </a:extLst>
          </p:cNvPr>
          <p:cNvSpPr txBox="1">
            <a:spLocks/>
          </p:cNvSpPr>
          <p:nvPr/>
        </p:nvSpPr>
        <p:spPr>
          <a:xfrm>
            <a:off x="785094" y="13425497"/>
            <a:ext cx="21469200" cy="27912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50850" algn="l" rtl="0">
              <a:lnSpc>
                <a:spcPct val="100000"/>
              </a:lnSpc>
              <a:spcBef>
                <a:spcPts val="0"/>
              </a:spcBef>
              <a:spcAft>
                <a:spcPts val="0"/>
              </a:spcAft>
              <a:buClr>
                <a:schemeClr val="accent1"/>
              </a:buClr>
              <a:buSzPts val="3500"/>
              <a:buFont typeface="Roboto"/>
              <a:buChar char="●"/>
              <a:defRPr sz="3500" b="0" i="0" u="none" strike="noStrike" cap="none">
                <a:solidFill>
                  <a:schemeClr val="lt1"/>
                </a:solidFill>
                <a:latin typeface="Anaheim"/>
                <a:ea typeface="Anaheim"/>
                <a:cs typeface="Anaheim"/>
                <a:sym typeface="Anaheim"/>
              </a:defRPr>
            </a:lvl1pPr>
            <a:lvl2pPr marL="914400" marR="0" lvl="1"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2pPr>
            <a:lvl3pPr marL="1371600" marR="0" lvl="2"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3pPr>
            <a:lvl4pPr marL="1828800" marR="0" lvl="3"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4pPr>
            <a:lvl5pPr marL="2286000" marR="0" lvl="4"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5pPr>
            <a:lvl6pPr marL="2743200" marR="0" lvl="5"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6pPr>
            <a:lvl7pPr marL="3200400" marR="0" lvl="6" indent="-264160"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7pPr>
            <a:lvl8pPr marL="3657600" marR="0" lvl="7"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8pPr>
            <a:lvl9pPr marL="4114800" marR="0" lvl="8" indent="-264159" algn="l" rtl="0">
              <a:lnSpc>
                <a:spcPct val="100000"/>
              </a:lnSpc>
              <a:spcBef>
                <a:spcPts val="0"/>
              </a:spcBef>
              <a:spcAft>
                <a:spcPts val="0"/>
              </a:spcAft>
              <a:buClr>
                <a:schemeClr val="lt1"/>
              </a:buClr>
              <a:buSzPts val="560"/>
              <a:buFont typeface="Roboto"/>
              <a:buChar char="■"/>
              <a:defRPr sz="3900" b="0" i="0" u="none" strike="noStrike" cap="none">
                <a:solidFill>
                  <a:schemeClr val="lt1"/>
                </a:solidFill>
                <a:latin typeface="Anaheim"/>
                <a:ea typeface="Anaheim"/>
                <a:cs typeface="Anaheim"/>
                <a:sym typeface="Anaheim"/>
              </a:defRPr>
            </a:lvl9pPr>
          </a:lstStyle>
          <a:p>
            <a:pPr marL="0" indent="0" algn="just">
              <a:buClr>
                <a:schemeClr val="dk1"/>
              </a:buClr>
              <a:buSzPts val="1100"/>
              <a:buFont typeface="Arial"/>
              <a:buNone/>
            </a:pPr>
            <a:r>
              <a:rPr lang="en-US" dirty="0"/>
              <a:t>We can see that the results aren’t very satisfactory, but still relevant; the </a:t>
            </a:r>
            <a:r>
              <a:rPr lang="en-US" dirty="0" err="1"/>
              <a:t>epipolar</a:t>
            </a:r>
            <a:r>
              <a:rPr lang="en-US" dirty="0"/>
              <a:t> lines are close to the corresponding points. When the target objects are on the same plane, we observe that the lines all converge to the same point, as we enforce F to be rank 2. However, we might have expected the lines to intersect outside of the image, as the camera has just moved slightly from left to right.</a:t>
            </a:r>
          </a:p>
        </p:txBody>
      </p:sp>
    </p:spTree>
    <p:extLst>
      <p:ext uri="{BB962C8B-B14F-4D97-AF65-F5344CB8AC3E}">
        <p14:creationId xmlns:p14="http://schemas.microsoft.com/office/powerpoint/2010/main" val="1401572135"/>
      </p:ext>
    </p:extLst>
  </p:cSld>
  <p:clrMapOvr>
    <a:masterClrMapping/>
  </p:clrMapOvr>
</p:sld>
</file>

<file path=ppt/theme/theme1.xml><?xml version="1.0" encoding="utf-8"?>
<a:theme xmlns:a="http://schemas.openxmlformats.org/drawingml/2006/main" name="Computer Vision Research Poster by Slidesgo">
  <a:themeElements>
    <a:clrScheme name="Simple Light">
      <a:dk1>
        <a:srgbClr val="000000"/>
      </a:dk1>
      <a:lt1>
        <a:srgbClr val="FFFFFF"/>
      </a:lt1>
      <a:dk2>
        <a:srgbClr val="0F45A8"/>
      </a:dk2>
      <a:lt2>
        <a:srgbClr val="031330"/>
      </a:lt2>
      <a:accent1>
        <a:srgbClr val="80E4DC"/>
      </a:accent1>
      <a:accent2>
        <a:srgbClr val="6EC0F7"/>
      </a:accent2>
      <a:accent3>
        <a:srgbClr val="4D65AC"/>
      </a:accent3>
      <a:accent4>
        <a:srgbClr val="338BE4"/>
      </a:accent4>
      <a:accent5>
        <a:srgbClr val="AADBF6"/>
      </a:accent5>
      <a:accent6>
        <a:srgbClr val="41E3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4746</Words>
  <Application>Microsoft Office PowerPoint</Application>
  <PresentationFormat>Personnalisé</PresentationFormat>
  <Paragraphs>425</Paragraphs>
  <Slides>27</Slides>
  <Notes>27</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27</vt:i4>
      </vt:variant>
    </vt:vector>
  </HeadingPairs>
  <TitlesOfParts>
    <vt:vector size="33" baseType="lpstr">
      <vt:lpstr>Poppins ExtraBold</vt:lpstr>
      <vt:lpstr>Poppins</vt:lpstr>
      <vt:lpstr>Roboto</vt:lpstr>
      <vt:lpstr>Anaheim</vt:lpstr>
      <vt:lpstr>Arial</vt:lpstr>
      <vt:lpstr>Computer Vision Research Poster by Slidesgo</vt:lpstr>
      <vt:lpstr>COMPUTER VISION  REPORT 1</vt:lpstr>
      <vt:lpstr>CONTENT</vt:lpstr>
      <vt:lpstr>PROJECT STRUCTURE / 8-PTS ALGORITHM</vt:lpstr>
      <vt:lpstr>RESULTS OF SAME PLANE</vt:lpstr>
      <vt:lpstr>A MATRIX COMPUTATION</vt:lpstr>
      <vt:lpstr>F MATRIX COMPUTATION</vt:lpstr>
      <vt:lpstr>CONNECTING LINES</vt:lpstr>
      <vt:lpstr>EPIPOLAR LINES</vt:lpstr>
      <vt:lpstr>EPIPOLAR LINES</vt:lpstr>
      <vt:lpstr>CAMERA PARAMETERS</vt:lpstr>
      <vt:lpstr>CAMERA PARAMETERS</vt:lpstr>
      <vt:lpstr>RESULTS OF NOT SAME PLANE</vt:lpstr>
      <vt:lpstr>A MATRIX COMPUTATION</vt:lpstr>
      <vt:lpstr>F MATRIX COMPUTATION</vt:lpstr>
      <vt:lpstr>CONNECTING LINES</vt:lpstr>
      <vt:lpstr>EPIPOLAR LINES</vt:lpstr>
      <vt:lpstr>EPIPOLAR LINES</vt:lpstr>
      <vt:lpstr>NOT COMPUTED POINTS</vt:lpstr>
      <vt:lpstr>NOT COMPUTED POINTS</vt:lpstr>
      <vt:lpstr>CAMERA PARAMETERS</vt:lpstr>
      <vt:lpstr>EXTRA POINTS OPENCV</vt:lpstr>
      <vt:lpstr>EXTRA POINTS OPENCV ORB</vt:lpstr>
      <vt:lpstr>EXTRA POINTS OPENCV AKAZE</vt:lpstr>
      <vt:lpstr>EXTRA POINTS OPENCV AKAZE</vt:lpstr>
      <vt:lpstr>RESULTS OF NOT SAME PLANE</vt:lpstr>
      <vt:lpstr>AKAZE / ORB</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REPORT 1</dc:title>
  <cp:lastModifiedBy>Chloé BRICE</cp:lastModifiedBy>
  <cp:revision>1</cp:revision>
  <cp:lastPrinted>2024-05-12T12:42:28Z</cp:lastPrinted>
  <dcterms:modified xsi:type="dcterms:W3CDTF">2024-05-12T13:17:29Z</dcterms:modified>
</cp:coreProperties>
</file>